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4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31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59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87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55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97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03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0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98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5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25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18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E7F00-CE47-4030-B2B6-B553F02A79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B6D2-601C-4811-AA67-873C4BA90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1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Mergulhando na Sagrada Escritura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33587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02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pPr algn="just"/>
            <a:r>
              <a:rPr lang="pt-BR" sz="3200" b="1" u="sng" dirty="0" smtClean="0">
                <a:latin typeface="Arial Black" pitchFamily="34" charset="0"/>
              </a:rPr>
              <a:t>Comentários do Evangelho de Marcos</a:t>
            </a:r>
            <a:endParaRPr lang="pt-BR" sz="3200" b="1" u="sng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707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74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3693319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(v,1) Início do Evangelho de Jesus Cristo, Filho de Deus.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INÍCIO -   Como Marcos apresenta  Jesus em seu Evangelho. </a:t>
            </a: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EVANGELHO -   Boa Nova.  </a:t>
            </a: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- 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é um termo de raiz hebraica que significa “salvar” ou "salvação".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CRISTO  -   Ungido (Consagrado);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8712968" cy="255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42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4062651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(v,2-8) A FIGURA DE JOÃO BATISTA .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Anunciado no Antigo Testamento  (Isaías 40,3). </a:t>
            </a: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Precursor, aquele que vem preparar  o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camininho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3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Voz  que clama (Não a palavra).  </a:t>
            </a:r>
          </a:p>
          <a:p>
            <a:pPr marL="342900" indent="-342900">
              <a:buAutoNum type="alphaLcParenR" startAt="3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3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Aquele que não é digno (v,7)  </a:t>
            </a:r>
          </a:p>
          <a:p>
            <a:pPr marL="342900" indent="-342900">
              <a:buAutoNum type="alphaLcParenR" startAt="3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3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 a diferença infinita entre João  Batista e Jesus (v,8)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712968" cy="21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58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4893647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vida de Jesus (Marcos 1, 9-11).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foi batizado por João.  Por qu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(v,4) e Mateus 3,13-15)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(Marcos 1, 10) Logo que saiu da água, viu o céu rasgar-se e o Espírito, como pomba, descer sobre ele.</a:t>
            </a:r>
          </a:p>
          <a:p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O céu se rasgou -  (Marcos 15,37-38).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3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Porque o Espírito Santo é comparado a uma pomba?</a:t>
            </a:r>
          </a:p>
          <a:p>
            <a:pPr marL="342900" indent="-342900">
              <a:buAutoNum type="alphaLcParenR" startAt="3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 startAt="3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 desce -   o Espírito Santo vem! </a:t>
            </a:r>
          </a:p>
          <a:p>
            <a:pPr marL="342900" indent="-342900">
              <a:buAutoNum type="alphaLcParenR" startAt="3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8712968" cy="169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83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2677656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NO DESERTO (12-13)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onde o Espírito Santo leva Jesus e para que?</a:t>
            </a:r>
          </a:p>
          <a:p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8,13</a:t>
            </a: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  Ele convivia entre as feras  -  Os anjos o serviam (Salmo 91,11-16). 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8712968" cy="169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87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5262979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ANUNCIANDO O REINO – (14-15)</a:t>
            </a:r>
          </a:p>
          <a:p>
            <a:pPr marL="342900" indent="-3429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 que João foi preso ( A antiga aliança)</a:t>
            </a:r>
          </a:p>
          <a:p>
            <a:pPr marL="457200" indent="-4572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veio (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Kairós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200" indent="-4572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Proclamando o reino ( Vontade de Deus). </a:t>
            </a:r>
          </a:p>
          <a:p>
            <a:pPr marL="457200" indent="-457200">
              <a:buAutoNum type="alphaLcParenR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“Convertei-vos e crede na Boa- Nova”:</a:t>
            </a:r>
          </a:p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Duas chaves para entrar no reino: </a:t>
            </a: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Conversão (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Metanoia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e fé ( Viver segundo o Evangelho, para entrar no reino).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8712968" cy="169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41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332656"/>
            <a:ext cx="8712968" cy="341632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Marcos apresenta três elementos da vida espiritual: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 ILUMINATIVA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PURGATIVA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UNITIVA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8712968" cy="277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778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311</Words>
  <Application>Microsoft Office PowerPoint</Application>
  <PresentationFormat>Apresentação na tela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Mergulhando na Sagrada Escritura</vt:lpstr>
      <vt:lpstr>Comentários do Evangelho de Marcos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Betânia</dc:creator>
  <cp:lastModifiedBy>Rodrigo</cp:lastModifiedBy>
  <cp:revision>5</cp:revision>
  <dcterms:created xsi:type="dcterms:W3CDTF">2019-10-10T14:26:33Z</dcterms:created>
  <dcterms:modified xsi:type="dcterms:W3CDTF">2019-10-10T16:17:03Z</dcterms:modified>
</cp:coreProperties>
</file>