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9" r:id="rId11"/>
    <p:sldId id="260" r:id="rId12"/>
    <p:sldId id="256" r:id="rId13"/>
    <p:sldId id="277" r:id="rId14"/>
    <p:sldId id="263" r:id="rId15"/>
    <p:sldId id="264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7" r:id="rId24"/>
    <p:sldId id="285" r:id="rId25"/>
    <p:sldId id="286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18/09/2019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5733256"/>
            <a:ext cx="9144000" cy="120032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Curso </a:t>
            </a:r>
            <a:r>
              <a:rPr lang="pt-BR" sz="3600" dirty="0" smtClean="0">
                <a:solidFill>
                  <a:schemeClr val="bg1"/>
                </a:solidFill>
              </a:rPr>
              <a:t>de Formação Bíblico Boa Semente</a:t>
            </a:r>
            <a:r>
              <a:rPr lang="pt-BR" sz="3600" dirty="0" smtClean="0">
                <a:solidFill>
                  <a:schemeClr val="bg1"/>
                </a:solidFill>
              </a:rPr>
              <a:t>!</a:t>
            </a:r>
          </a:p>
          <a:p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5733256"/>
            <a:ext cx="9144000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Curso de Formação Bíblico Boa Semente!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056" y="18768"/>
            <a:ext cx="8463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Existem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duas formas de ler a Sagrada Escritura: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- Como relacionamento pessoal com Deus: 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Lectio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Divina.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- Como aprofundamento e pesquisa: Como interpretá-la?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9488"/>
            <a:ext cx="9140904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3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5733256"/>
            <a:ext cx="9144000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Curso de Formação Bíblico Boa Semente!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88640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Existem duas formas de ler a Sagrada Escritura: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- Como relacionamento pessoal com Deus: 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Lectio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Divina. 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- Como aprofundamento e pesquisa: Formação Cristã.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8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739429"/>
            <a:ext cx="8460432" cy="267765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princípios da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Lectio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Divina foram expressos por volta do ano 220 e praticados por monges católicos, especialmente as regras monásticas dos santos: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Pacômio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Agostinho, Basílio e Bento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- Monges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diziam que 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Lectio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Divina é a escada espiritual dos monges, mas é também de todo o cristão.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568" y="0"/>
            <a:ext cx="8439864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que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é?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“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Lectio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Divina” é uma expressão latina já presente e consagrada no vocabulário católico, que pode ser traduzida como “leitura divina”, “leitura espiritual”, ou  “leitura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orante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da Bíblia”.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241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3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1792" y="44584"/>
            <a:ext cx="84722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Papa Bento XVI fez a seguinte observação num discurso de 2005: </a:t>
            </a:r>
            <a:endParaRPr lang="pt-B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Eu gostaria, em especial, recordar e recomendar a antiga tradição da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Lectio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Divina, a leitura assídua da Sagrada Escritura, acompanhada da oração que traz um diálogo íntimo em que na leitura, se escuta Deus que fala e, rezando, responde-lhe com confiança a abertura do coração”.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6" y="4005064"/>
            <a:ext cx="9152384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2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852936"/>
            <a:ext cx="4816192" cy="4005064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Dizia um padre da Igreja:</a:t>
            </a:r>
          </a:p>
          <a:p>
            <a:pPr marL="0" indent="0"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leitura, de certo modo, leva à boca o alimento sólido, a meditação o mastiga e tritura, a oração consegue o sabor, a contemplação é a própria doçura que regala 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refaz”</a:t>
            </a:r>
          </a:p>
          <a:p>
            <a:pPr marL="0" indent="0"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Guigo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, o Cartucho, Scala 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Claustralium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92" y="2564904"/>
            <a:ext cx="4293096" cy="429309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188640"/>
            <a:ext cx="8460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método tradicional é simples: são quatro degraus </a:t>
            </a:r>
          </a:p>
          <a:p>
            <a:pPr algn="ctr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Leitura, meditação, oração e contemplação. </a:t>
            </a:r>
          </a:p>
        </p:txBody>
      </p:sp>
    </p:spTree>
    <p:extLst>
      <p:ext uri="{BB962C8B-B14F-4D97-AF65-F5344CB8AC3E}">
        <p14:creationId xmlns:p14="http://schemas.microsoft.com/office/powerpoint/2010/main" val="14770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460432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1º  Leitura: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Portanto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quanto à leitura, leia, com calma e atenção, um pequeno trecho da Sagrada Escritura (aconselha-se que nas primeiras vezes utilizem-se os textos dos Evangelhos). 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Leia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texto quantas vezes e versões forem necessárias.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Procure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identificar as coisas importantes desta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perícope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o ambiente, os personagens, os diálogos, as imagens usadas, as ações.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É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importante identificar tudo com calma e atenção, como se estivesse vendo a cena. A leitura é o estudo assíduo das Escrituras, feito com aplicação de espírito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735"/>
            <a:ext cx="9144000" cy="190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460432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2º Meditação ou ruminação:</a:t>
            </a:r>
          </a:p>
          <a:p>
            <a:pPr marL="0" indent="0" algn="just">
              <a:buNone/>
            </a:pPr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“Maria começou a refletir qual era o significado dessa saudação?”</a:t>
            </a:r>
          </a:p>
          <a:p>
            <a:pPr marL="0" indent="0" algn="just">
              <a:buNone/>
            </a:pPr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meditação nos faz penetrar mais profundamente no texto que nos foi revelado. </a:t>
            </a:r>
          </a:p>
          <a:p>
            <a:pPr marL="0" indent="0" algn="just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Na meditação, encontre as palavras chave do texto, mergulhe em cada frase.  “O que o Senhor quer me falar?”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735"/>
            <a:ext cx="9144000" cy="190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5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460432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3º Oração</a:t>
            </a:r>
          </a:p>
          <a:p>
            <a:pPr marL="0" indent="0"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Quando lemos a Sagrada Escritura Deus fala conosco, quando rezamos, nós falamos com Deus.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              (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São Jeronimo);</a:t>
            </a:r>
          </a:p>
          <a:p>
            <a:pPr marL="0" indent="0" algn="just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Nos dois primeiros passos Deus vem ao nosso encontro. No terceiro nós procuramos a Deus. </a:t>
            </a:r>
          </a:p>
          <a:p>
            <a:pPr marL="0" indent="0" algn="just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oração é o encontro entre a nossa sede e a sede de Deus.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735"/>
            <a:ext cx="9144000" cy="190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7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460432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3º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Contemplação: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Contemplar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é olhar fixamente. 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 Não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é necessário palavras, apenas adoração. 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 É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momento onde a palavra nos transforma (age em nós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“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Eis aqui a serva do Senhor, faça-se em mim segundo a vossa palavra”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(Lucas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1,38). 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735"/>
            <a:ext cx="9144000" cy="190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4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4" y="2420888"/>
            <a:ext cx="832959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465050"/>
            <a:ext cx="836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Como interpretar a  Sagrada Escritura?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1346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" y="-1"/>
            <a:ext cx="5750171" cy="67710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DEI VERBUM – A PALAVRA DE DEUS </a:t>
            </a:r>
          </a:p>
          <a:p>
            <a:endParaRPr lang="pt-BR" dirty="0"/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Nota:  A Dei Verbum  é um dos mais importantes Documentos do Sagrado Concilio Vaticano II, promulgado em 18/11/1965. 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Os padres conciliares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pretendiam 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 este documento, que: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“	a leitura e estudo dos livros sagrados, «a palavra de Deus»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fosse difundida por toda a terra (2Tess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3,1), 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O documento com essa intenção se inicia citando Santo Agostinho:  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É necessário conhecer a palavra e anunciá-la para que “o mundo inteiro, ouvindo, acredite na mensagem da salvação, acreditando espere, e esperando ame” (Santo Agostinho).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71" y="3448"/>
            <a:ext cx="3407539" cy="493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1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407" y="-188"/>
            <a:ext cx="84510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Três elementos:</a:t>
            </a:r>
          </a:p>
          <a:p>
            <a:pPr algn="just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1º  Sobre a ação do Espírito Santo </a:t>
            </a:r>
          </a:p>
          <a:p>
            <a:pPr algn="just"/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(1 Cor 2,10) 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que vem do Espírito só é plenamente entendido pela ação do Espírito. (Origines). </a:t>
            </a:r>
          </a:p>
          <a:p>
            <a:pPr algn="just"/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“Para que as Sagradas Escrituras não permaneçam letra morta, é preciso que  Cristo, Palavra eterna de Deus Vivo, pelo Espírito Santo nos “abra o espírito à compreensão das Escrituras”  Catecismo - 108  </a:t>
            </a:r>
          </a:p>
          <a:p>
            <a:pPr algn="just"/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Lucas 24,45</a:t>
            </a:r>
            <a:endParaRPr lang="pt-B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20914"/>
            <a:ext cx="846043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>
                <a:solidFill>
                  <a:srgbClr val="FF0000"/>
                </a:solidFill>
              </a:rPr>
              <a:t>2º  Prestar muita atenção ao conteúdo e a unidade da Escritura inteira.  </a:t>
            </a:r>
          </a:p>
          <a:p>
            <a:pPr algn="just"/>
            <a:endParaRPr lang="pt-BR" sz="4000" b="1" dirty="0">
              <a:solidFill>
                <a:srgbClr val="FF0000"/>
              </a:solidFill>
            </a:endParaRPr>
          </a:p>
          <a:p>
            <a:pPr marL="571500" indent="-571500" algn="just">
              <a:buFontTx/>
              <a:buChar char="-"/>
            </a:pPr>
            <a:r>
              <a:rPr lang="pt-BR" sz="4000" b="1" dirty="0" smtClean="0"/>
              <a:t>Evitar uma leitura fundamentalista. </a:t>
            </a:r>
          </a:p>
          <a:p>
            <a:pPr algn="just"/>
            <a:r>
              <a:rPr lang="pt-BR" sz="4000" b="1" dirty="0" smtClean="0"/>
              <a:t>(ao pé da letra). </a:t>
            </a:r>
          </a:p>
          <a:p>
            <a:pPr algn="just"/>
            <a:endParaRPr lang="pt-BR" sz="4000" b="1" dirty="0"/>
          </a:p>
          <a:p>
            <a:pPr marL="571500" indent="-571500" algn="just">
              <a:buFontTx/>
              <a:buChar char="-"/>
            </a:pPr>
            <a:r>
              <a:rPr lang="pt-BR" sz="4000" b="1" dirty="0" smtClean="0"/>
              <a:t>Ler com dois olhos: Um fixado no texto ( seu contexto social, histórico).  E outro fixado na vida. </a:t>
            </a:r>
          </a:p>
          <a:p>
            <a:pPr algn="just"/>
            <a:endParaRPr lang="pt-BR" sz="4000" b="1" dirty="0">
              <a:solidFill>
                <a:srgbClr val="FF0000"/>
              </a:solidFill>
            </a:endParaRPr>
          </a:p>
          <a:p>
            <a:pPr algn="just"/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20914"/>
            <a:ext cx="846043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º  Ler a  escritura dentro da tradição viva da Igreja inteira”</a:t>
            </a:r>
          </a:p>
          <a:p>
            <a:pPr algn="just"/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Eu não creria no Evangelho, se a  isto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 levasse a autoridade da Igreja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Santo Agostinho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pt-B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catecismo  apresenta dois sentidos em que a Escritura é revelada:  Literal e espiritual, sendo esse ultimo dividido em três temas:  Alegórico, moral, </a:t>
            </a:r>
            <a:r>
              <a:rPr lang="pt-B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anagógico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2800" b="1" dirty="0" smtClean="0">
                <a:solidFill>
                  <a:srgbClr val="FF0000"/>
                </a:solidFill>
              </a:rPr>
              <a:t>1º Literal: </a:t>
            </a:r>
            <a:r>
              <a:rPr lang="pt-BR" sz="2800" b="1" dirty="0" smtClean="0"/>
              <a:t>É o sentido significado pelas palavras da Escritura e descoberto pela exegese que segue as regras corretas de interpretação. </a:t>
            </a:r>
            <a:endParaRPr lang="pt-BR" sz="2800" b="1" dirty="0"/>
          </a:p>
          <a:p>
            <a:pPr algn="just"/>
            <a:endParaRPr lang="pt-BR" sz="2800" b="1" dirty="0">
              <a:solidFill>
                <a:srgbClr val="FF0000"/>
              </a:solidFill>
            </a:endParaRPr>
          </a:p>
          <a:p>
            <a:pPr algn="just"/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20914"/>
            <a:ext cx="8460431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2º Espiritual, 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Sagrada Escritura é antes de tudo um livro de fé (Deus fala ao nosso coração).</a:t>
            </a:r>
          </a:p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Alegórico: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Podemos adquirir uma compreensão mais profunda dos acontecimentos reconhecendo a significação deles em Cristo; Assim, a travessia do mar vermelho é um sinal da vitória de Cristo, e também do batismo (veja 1 Cor 10,2). </a:t>
            </a: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sentido moral: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Sagrada Escritura nos apresenta o modo correto de agir. Ela foi escrita para nossa instrução (1 Cor 10,11).</a:t>
            </a: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sentido </a:t>
            </a:r>
            <a:r>
              <a:rPr lang="pt-B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anagógico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Podemos ver realidades e acontecimentos em sua visão eterna: Assim a Igreja na terra é sinal da Jerusalém celeste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Ap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21,1)</a:t>
            </a: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>
              <a:solidFill>
                <a:srgbClr val="FF0000"/>
              </a:solidFill>
            </a:endParaRPr>
          </a:p>
          <a:p>
            <a:pPr algn="just"/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8424" y="25192"/>
            <a:ext cx="8540864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Lendo a Bíblia de forma edificante -  Exercício de leitura !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1º Leia o texto, até compreende-lo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(A parte mais importante é a leitura do texto).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Qual é a mensagem central e os temas específicos?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teologia chama esse método de “exegese” Exegese é uma palavra técnica significado: 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Ex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– significa tirar do texto o seu significado (descobrir os tesouros que se encontram no texto). </a:t>
            </a:r>
          </a:p>
          <a:p>
            <a:pPr algn="just"/>
            <a:endParaRPr lang="pt-B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2º  Fazer a aplicação do texto: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“Da teologia para vida”  Hermenêutica.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Um detalhe importante,  a interpretação do texto deve ser coerente com todo conteúdo revelado  na Sagrada Escritura, tradição e magistério.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675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50" y="5721"/>
            <a:ext cx="3080350" cy="20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5721"/>
            <a:ext cx="9144000" cy="69249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Exercício de leitura -  (2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Tm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3,14-17)</a:t>
            </a:r>
          </a:p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1º  Qual é a principal exortação                                 que Paulo faz a Timóteo?</a:t>
            </a:r>
          </a:p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2º Qual é a maior revelação que 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Encontramos no texto?</a:t>
            </a:r>
          </a:p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3º Por que devemos ler a  Sagrada escritura?</a:t>
            </a:r>
          </a:p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4º Quais são as quatro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utilidades que Paulo sobre o conhecimento da Sagrada Escritura?</a:t>
            </a:r>
          </a:p>
          <a:p>
            <a:pPr algn="just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5º Qual é o principal efeito que a palavra gera naquele que se aprofunda?  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696" y="0"/>
            <a:ext cx="8409736" cy="28315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Contexto da Igreja antes da “DEI VERBUM” </a:t>
            </a:r>
          </a:p>
          <a:p>
            <a:endParaRPr lang="pt-BR" dirty="0"/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concílio apresentava uma problemática: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promover o uso e a leitura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Sagrada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escritura entre os leigos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" y="2646877"/>
            <a:ext cx="8769776" cy="417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1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696" y="0"/>
            <a:ext cx="8409736" cy="3416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- Poucos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tinham acesso a Sagrada Escritura. Existiam traduções em grego, hebraico e latim.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-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primeira Bíblia traduzida em português em sua versão completa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autorizada pelo magistério foi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publicada em 1942.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-As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homilias e as catequeses tinham como centro a devoção aos Santos.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" y="3573016"/>
            <a:ext cx="8769776" cy="324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0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9144000" cy="29238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Dei verbum renovou a Igreja em duas direções: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Colocou a palavra de Deus no centro de toda reflexão eclesiástica. </a:t>
            </a:r>
          </a:p>
          <a:p>
            <a:pPr marL="457200" indent="-457200" algn="just">
              <a:buAutoNum type="alphaLcParenR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Colocou a Bíblia nas mãos do povo.</a:t>
            </a:r>
          </a:p>
          <a:p>
            <a:pPr marL="342900" indent="-342900" algn="just">
              <a:buFontTx/>
              <a:buChar char="-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" y="2677655"/>
            <a:ext cx="9111992" cy="41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2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9144000" cy="4339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- 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leitura se tornou o fundamento das homilias e alma da teologia. </a:t>
            </a:r>
          </a:p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Foram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lançadas no mercado varias traduções nacionais facilitando a compreensão Bíblica, sua aplicação da catequese, grupos de estudo e liturgia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Surgiram grupos de estudos Bíblicos (Formação Cristã) e Curso Teológicos para leigos.  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242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3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1"/>
            <a:ext cx="8460432" cy="3108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- 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Catequese: Passou a discorrer sobre a história da salvação, não mais baseada nas “histórias sagradas”, mas sim diretamente no texto bíblico. </a:t>
            </a:r>
          </a:p>
          <a:p>
            <a:pPr algn="just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- Leitura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orante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: A Bíblia torna-se o grande livro de oração.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242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8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26064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016" y="8603"/>
            <a:ext cx="6060152" cy="67403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DEI VERBUM COLOCOU A PALAVRA COMO O CENTRO DE  TODA LITURGIA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“É preciso, pois, que toda a pregação eclesiástica, assim como a própria religião cristã, seja alimentada e regida pela Sagrada Escritura”.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“o estudo destes sagrados livros deve ser como que a alma da sagrada teologia (3). Também o ministério da palavra, isto é, a pregação pastoral, a catequese, e toda a espécie de instrução cristã, na qual a homilia litúrgica deve ter um lugar principal, com proveito se alimenta e santamente se revigora com a palavra da Escritura”.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DEI VERBUM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44" y="2177659"/>
            <a:ext cx="3079527" cy="464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8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26064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4078"/>
            <a:ext cx="4572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IGREJA VENERA AS SAGRADAS ESCRITURAS: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Igreja venerou sempre as divinas Escrituras como venera o próprio Corpo do Senhor, não deixando jamais, sobretudo na sagrada Liturgia, de tomar e distribuir aos fiéis o pão da vida, quer da mesa da palavra de Deus quer da do Corpo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Cristo”.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14" y="747147"/>
            <a:ext cx="4338037" cy="433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8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295</TotalTime>
  <Words>1498</Words>
  <Application>Microsoft Office PowerPoint</Application>
  <PresentationFormat>Apresentação na tela (4:3)</PresentationFormat>
  <Paragraphs>163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Adjacência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</dc:creator>
  <cp:lastModifiedBy>Rodrigo</cp:lastModifiedBy>
  <cp:revision>17</cp:revision>
  <dcterms:created xsi:type="dcterms:W3CDTF">2019-09-14T20:50:51Z</dcterms:created>
  <dcterms:modified xsi:type="dcterms:W3CDTF">2019-09-18T17:23:36Z</dcterms:modified>
</cp:coreProperties>
</file>