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7" r:id="rId5"/>
    <p:sldId id="269" r:id="rId6"/>
    <p:sldId id="277" r:id="rId7"/>
    <p:sldId id="259" r:id="rId8"/>
    <p:sldId id="28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4" autoAdjust="0"/>
    <p:restoredTop sz="98934" autoAdjust="0"/>
  </p:normalViewPr>
  <p:slideViewPr>
    <p:cSldViewPr snapToGrid="0">
      <p:cViewPr>
        <p:scale>
          <a:sx n="62" d="100"/>
          <a:sy n="62" d="100"/>
        </p:scale>
        <p:origin x="-7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140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D5444-F62C-42C3-A75A-D9DBA807730F}" type="datetimeFigureOut">
              <a:rPr lang="pt-BR" smtClean="0"/>
              <a:pPr/>
              <a:t>09/08/2018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4F617-7A30-41D4-AB86-5D833C98E18B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4624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AA1FA-7B6A-47D2-8D61-F225D71B51FF}" type="datetimeFigureOut">
              <a:rPr lang="pt-BR" smtClean="0"/>
              <a:pPr/>
              <a:t>09/08/2018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A179D-2D27-49E2-B022-8EDDA2EFE68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7460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vre 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pt-BR" sz="1800" dirty="0"/>
          </a:p>
        </p:txBody>
      </p:sp>
      <p:sp>
        <p:nvSpPr>
          <p:cNvPr id="7" name="Forma livre 6"/>
          <p:cNvSpPr>
            <a:spLocks/>
          </p:cNvSpPr>
          <p:nvPr/>
        </p:nvSpPr>
        <p:spPr bwMode="auto"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sz="1800" dirty="0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sz="180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125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FCA4-A044-4CC7-81E6-8BA36683BA82}" type="datetime1">
              <a:rPr lang="pt-BR" smtClean="0"/>
              <a:pPr/>
              <a:t>09/08/2018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75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Duas imagens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371273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A31C-E0DE-4BB7-BBA8-CCCAA625E1D4}" type="datetime1">
              <a:rPr lang="pt-BR" smtClean="0"/>
              <a:pPr/>
              <a:t>09/08/2018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dirty="0"/>
          </a:p>
        </p:txBody>
      </p:sp>
      <p:sp>
        <p:nvSpPr>
          <p:cNvPr id="12" name="Retângulo 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dirty="0"/>
          </a:p>
        </p:txBody>
      </p:sp>
      <p:sp>
        <p:nvSpPr>
          <p:cNvPr id="13" name="Espaço Reservado para Texto 3"/>
          <p:cNvSpPr>
            <a:spLocks noGrp="1"/>
          </p:cNvSpPr>
          <p:nvPr>
            <p:ph type="body" sz="half" idx="14"/>
          </p:nvPr>
        </p:nvSpPr>
        <p:spPr>
          <a:xfrm>
            <a:off x="6412954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2954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 dirty="0"/>
          </a:p>
        </p:txBody>
      </p:sp>
      <p:sp>
        <p:nvSpPr>
          <p:cNvPr id="8" name="Espaço Reservado para Imagem 2"/>
          <p:cNvSpPr>
            <a:spLocks noGrp="1"/>
          </p:cNvSpPr>
          <p:nvPr>
            <p:ph type="pic" idx="13"/>
          </p:nvPr>
        </p:nvSpPr>
        <p:spPr>
          <a:xfrm>
            <a:off x="63246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4401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F1CE9-E6CB-497C-9E2F-2B03F7C35EBB}" type="datetime1">
              <a:rPr lang="pt-BR" smtClean="0"/>
              <a:pPr/>
              <a:t>09/08/2018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29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FC8B-AEDE-44EE-9A24-D06FE6075372}" type="datetime1">
              <a:rPr lang="pt-BR" smtClean="0"/>
              <a:pPr/>
              <a:t>09/08/2018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0411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957B-A842-4FC2-AB9D-B12C6CD6E81C}" type="datetime1">
              <a:rPr lang="pt-BR" smtClean="0"/>
              <a:pPr/>
              <a:t>09/08/2018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9618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do Título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800" dirty="0"/>
          </a:p>
        </p:txBody>
      </p:sp>
      <p:sp>
        <p:nvSpPr>
          <p:cNvPr id="11" name="Forma livre 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sz="1800" dirty="0"/>
          </a:p>
        </p:txBody>
      </p:sp>
      <p:sp>
        <p:nvSpPr>
          <p:cNvPr id="12" name="Forma livre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sz="180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 dirty="0"/>
          </a:p>
        </p:txBody>
      </p:sp>
      <p:sp>
        <p:nvSpPr>
          <p:cNvPr id="15" name="Espaço Reservado para Imagem 14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no ícone para adicionar uma imagem</a:t>
            </a:r>
            <a:endParaRPr lang="pt-BR" dirty="0"/>
          </a:p>
        </p:txBody>
      </p:sp>
      <p:sp>
        <p:nvSpPr>
          <p:cNvPr id="16" name="Texto Instrucional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lang="pt-BR" sz="1200" b="1" i="1" dirty="0" smtClean="0">
                <a:latin typeface="Arial"/>
                <a:ea typeface="+mn-ea"/>
                <a:cs typeface="Arial"/>
              </a:rPr>
              <a:t>OBSERVAÇÃO:</a:t>
            </a:r>
          </a:p>
          <a:p>
            <a:pPr algn="l" defTabSz="914400">
              <a:buNone/>
            </a:pPr>
            <a:r>
              <a:rPr lang="pt-BR" sz="1200" b="0" i="1" dirty="0" smtClean="0">
                <a:latin typeface="Arial"/>
                <a:ea typeface="+mn-ea"/>
                <a:cs typeface="Arial"/>
              </a:rPr>
              <a:t>Para mudar a imagem deste slide, selecione a imagem e exclua-a. Em seguida, clique no ícone Imagens do espaço reservado para inserir sua própria imagem.</a:t>
            </a:r>
            <a:endParaRPr lang="pt-BR" sz="1200" b="0" i="1" dirty="0"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281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800" dirty="0"/>
          </a:p>
        </p:txBody>
      </p:sp>
      <p:sp>
        <p:nvSpPr>
          <p:cNvPr id="8" name="Forma livre 6"/>
          <p:cNvSpPr>
            <a:spLocks/>
          </p:cNvSpPr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sz="1800" dirty="0"/>
          </a:p>
        </p:txBody>
      </p:sp>
      <p:sp>
        <p:nvSpPr>
          <p:cNvPr id="9" name="Forma livre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sz="1800" dirty="0"/>
          </a:p>
        </p:txBody>
      </p:sp>
      <p:sp>
        <p:nvSpPr>
          <p:cNvPr id="10" name="Forma livre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sz="18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51964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24600" y="1828799"/>
            <a:ext cx="4572000" cy="4343401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8CBD2-61B4-4DFF-89EE-65E5F3404BBB}" type="datetime1">
              <a:rPr lang="pt-BR" smtClean="0"/>
              <a:pPr/>
              <a:t>09/08/2018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82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572000" cy="876300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324600" y="1828800"/>
            <a:ext cx="4572000" cy="847725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EFE87-CC6A-4568-A847-35A8D1BDCCD6}" type="datetime1">
              <a:rPr lang="pt-BR" smtClean="0"/>
              <a:pPr/>
              <a:t>09/08/2018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0236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5BA3-62CA-4859-83A5-B773B21BFE61}" type="datetime1">
              <a:rPr lang="pt-BR" smtClean="0"/>
              <a:pPr/>
              <a:t>09/08/2018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733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8506-8993-4C5C-B515-9E15891C8BE5}" type="datetime1">
              <a:rPr lang="pt-BR" smtClean="0"/>
              <a:pPr/>
              <a:t>09/08/2018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8363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7D1A5-5471-49DE-BA15-CF2DE9AA6344}" type="datetime1">
              <a:rPr lang="pt-BR" smtClean="0"/>
              <a:pPr/>
              <a:t>09/08/2018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1"/>
            </a:lvl1pPr>
          </a:lstStyle>
          <a:p>
            <a:fld id="{A7F8E3F6-DE14-48B2-B2BC-6FABA9630FB8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8" name="Imagem 7" descr="SELO brnaoc pequen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050075" y="308021"/>
            <a:ext cx="852152" cy="85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3C9D455-2990-445F-8E3B-A45A337397FF}" type="datetime1">
              <a:rPr lang="pt-BR" smtClean="0"/>
              <a:pPr/>
              <a:t>09/08/2018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F8E3F6-DE14-48B2-B2BC-6FABA9630FB8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947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089212"/>
            <a:ext cx="7180729" cy="2560320"/>
          </a:xfrm>
        </p:spPr>
        <p:txBody>
          <a:bodyPr>
            <a:normAutofit/>
          </a:bodyPr>
          <a:lstStyle/>
          <a:p>
            <a:pPr algn="l" defTabSz="914400">
              <a:spcBef>
                <a:spcPts val="0"/>
              </a:spcBef>
              <a:buNone/>
            </a:pPr>
            <a:r>
              <a:rPr lang="pt-BR" sz="7200" dirty="0" smtClean="0">
                <a:solidFill>
                  <a:srgbClr val="FF0000"/>
                </a:solidFill>
                <a:latin typeface="Zeronero" pitchFamily="2" charset="0"/>
              </a:rPr>
              <a:t>3 Carta de João</a:t>
            </a:r>
            <a:r>
              <a:rPr lang="pt-BR" sz="5400" dirty="0" smtClean="0">
                <a:solidFill>
                  <a:srgbClr val="FF0000"/>
                </a:solidFill>
                <a:latin typeface="Zeronero" pitchFamily="2" charset="0"/>
              </a:rPr>
              <a:t/>
            </a:r>
            <a:br>
              <a:rPr lang="pt-BR" sz="5400" dirty="0" smtClean="0">
                <a:solidFill>
                  <a:srgbClr val="FF0000"/>
                </a:solidFill>
                <a:latin typeface="Zeronero" pitchFamily="2" charset="0"/>
              </a:rPr>
            </a:br>
            <a:r>
              <a:rPr lang="pt-BR" b="1" dirty="0" smtClean="0">
                <a:solidFill>
                  <a:srgbClr val="595959"/>
                </a:solidFill>
                <a:latin typeface="Zeronero" pitchFamily="2" charset="0"/>
              </a:rPr>
              <a:t>Projeto de Formação Boa Semente </a:t>
            </a:r>
            <a:endParaRPr lang="pt-BR" b="1" i="0" dirty="0">
              <a:solidFill>
                <a:srgbClr val="595959"/>
              </a:solidFill>
              <a:latin typeface="Zeronero" pitchFamily="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35392" y="3782521"/>
            <a:ext cx="4585448" cy="1600200"/>
          </a:xfrm>
        </p:spPr>
        <p:txBody>
          <a:bodyPr/>
          <a:lstStyle/>
          <a:p>
            <a:r>
              <a:rPr lang="pt-BR" dirty="0" smtClean="0"/>
              <a:t> “Quem </a:t>
            </a:r>
            <a:r>
              <a:rPr lang="pt-BR" dirty="0"/>
              <a:t>não conhece o Evangelho não conhece Jesus Cristo”. </a:t>
            </a:r>
            <a:r>
              <a:rPr lang="pt-BR" dirty="0" smtClean="0"/>
              <a:t> São Jerônimo. </a:t>
            </a:r>
          </a:p>
          <a:p>
            <a:endParaRPr lang="pt-BR" sz="2400" b="0" i="0" dirty="0"/>
          </a:p>
        </p:txBody>
      </p:sp>
      <p:pic>
        <p:nvPicPr>
          <p:cNvPr id="5" name="Espaço Reservado para Imagem 4" descr="Rua urbana com desfoque de movimento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tretch>
            <a:fillRect/>
          </a:stretch>
        </p:blipFill>
        <p:spPr>
          <a:xfrm>
            <a:off x="6400799" y="-610"/>
            <a:ext cx="6960781" cy="6858610"/>
          </a:xfrm>
        </p:spPr>
      </p:pic>
      <p:pic>
        <p:nvPicPr>
          <p:cNvPr id="6" name="Imagem 5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6857" y="5382721"/>
            <a:ext cx="1258379" cy="127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59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/>
          <p:cNvSpPr>
            <a:spLocks noGrp="1"/>
          </p:cNvSpPr>
          <p:nvPr>
            <p:ph type="body" sz="half" idx="2"/>
          </p:nvPr>
        </p:nvSpPr>
        <p:spPr>
          <a:xfrm>
            <a:off x="0" y="1617616"/>
            <a:ext cx="8325076" cy="5072744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just"/>
            <a:endParaRPr lang="pt-BR" b="1" dirty="0" smtClean="0"/>
          </a:p>
          <a:p>
            <a:pPr algn="just"/>
            <a:r>
              <a:rPr lang="pt-BR" b="1" dirty="0" smtClean="0"/>
              <a:t>3  </a:t>
            </a:r>
            <a:r>
              <a:rPr lang="pt-BR" b="1" dirty="0"/>
              <a:t>carta de João </a:t>
            </a:r>
          </a:p>
          <a:p>
            <a:pPr algn="just"/>
            <a:r>
              <a:rPr lang="pt-BR" dirty="0" smtClean="0"/>
              <a:t>A </a:t>
            </a:r>
            <a:r>
              <a:rPr lang="pt-BR" dirty="0"/>
              <a:t>terceira Cata de João também é um bilhete espiritual. Nela encontramos apenas 15 versículos de grande  importância para nossa Salvação.</a:t>
            </a:r>
          </a:p>
          <a:p>
            <a:pPr algn="just"/>
            <a:r>
              <a:rPr lang="pt-BR" b="1" dirty="0" smtClean="0"/>
              <a:t>Quando </a:t>
            </a:r>
            <a:r>
              <a:rPr lang="pt-BR" b="1" dirty="0"/>
              <a:t>foi escrito: </a:t>
            </a:r>
            <a:r>
              <a:rPr lang="pt-BR" dirty="0"/>
              <a:t>O livro de 3 João possivelmente foi escrito por volta do mesmo tempo que as outras cartas de João, 1 e 2 João, provavelmente entre os anos 85-95 DC.</a:t>
            </a:r>
          </a:p>
          <a:p>
            <a:pPr algn="just"/>
            <a:r>
              <a:rPr lang="pt-BR" b="1" dirty="0"/>
              <a:t>Versículos-chave: </a:t>
            </a:r>
          </a:p>
          <a:p>
            <a:pPr algn="just"/>
            <a:r>
              <a:rPr lang="pt-BR" dirty="0" smtClean="0"/>
              <a:t>(</a:t>
            </a:r>
            <a:r>
              <a:rPr lang="pt-BR" dirty="0"/>
              <a:t>v.4) “Para mim não existe alegria maior do que ouvir que meus filhos caminham na verdade”</a:t>
            </a:r>
          </a:p>
          <a:p>
            <a:pPr algn="just"/>
            <a:r>
              <a:rPr lang="pt-BR" dirty="0" smtClean="0"/>
              <a:t>(</a:t>
            </a:r>
            <a:r>
              <a:rPr lang="pt-BR" dirty="0"/>
              <a:t>v.8) A nós, portanto, cabe acolhê-los, para sermos cooperadores da Verdade.</a:t>
            </a:r>
          </a:p>
          <a:p>
            <a:pPr algn="just"/>
            <a:r>
              <a:rPr lang="pt-BR" dirty="0" smtClean="0"/>
              <a:t>(</a:t>
            </a:r>
            <a:r>
              <a:rPr lang="pt-BR" dirty="0"/>
              <a:t>v.11) “Caríssimos, não imiteis o que é mau, mas o que é bom. Quem faz o bem é de Deus, </a:t>
            </a:r>
            <a:r>
              <a:rPr lang="pt-BR" dirty="0" smtClean="0"/>
              <a:t>quem </a:t>
            </a:r>
            <a:r>
              <a:rPr lang="pt-BR" dirty="0"/>
              <a:t>faz o mal não viu a Deus.</a:t>
            </a:r>
          </a:p>
          <a:p>
            <a:pPr algn="just"/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228282" y="51703"/>
            <a:ext cx="5227638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200"/>
              </a:spcBef>
            </a:pPr>
            <a:r>
              <a:rPr lang="pt-BR" sz="2800" b="1" dirty="0" smtClean="0">
                <a:solidFill>
                  <a:schemeClr val="bg1"/>
                </a:solidFill>
              </a:rPr>
              <a:t>Algumas considerações:</a:t>
            </a:r>
            <a:endParaRPr lang="pt-BR" sz="2800" b="1" dirty="0">
              <a:solidFill>
                <a:schemeClr val="bg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160" y="1996440"/>
            <a:ext cx="3672840" cy="3672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/>
          <p:cNvSpPr>
            <a:spLocks noGrp="1"/>
          </p:cNvSpPr>
          <p:nvPr>
            <p:ph type="body" sz="half" idx="2"/>
          </p:nvPr>
        </p:nvSpPr>
        <p:spPr>
          <a:xfrm>
            <a:off x="228282" y="1617616"/>
            <a:ext cx="8096794" cy="5072744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>
                <a:latin typeface="Arial" pitchFamily="34" charset="0"/>
                <a:cs typeface="Arial" pitchFamily="34" charset="0"/>
              </a:rPr>
              <a:t>O objetivo de João ao escrever esta terceira epístola é triplo. </a:t>
            </a:r>
          </a:p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Primeiro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, </a:t>
            </a:r>
            <a:r>
              <a:rPr lang="pt-BR" dirty="0">
                <a:latin typeface="Arial" pitchFamily="34" charset="0"/>
                <a:cs typeface="Arial" pitchFamily="34" charset="0"/>
              </a:rPr>
              <a:t>ele escreve para elogiar e incentivar seu amado colega de trabalho, Gaio, em seu ministério de hospitalidade aos mensageiros itinerantes que iam de um lugar a outro para pregar o Evangelho de Cristo. </a:t>
            </a:r>
          </a:p>
          <a:p>
            <a:pPr algn="just"/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b="1" dirty="0">
                <a:latin typeface="Arial" pitchFamily="34" charset="0"/>
                <a:cs typeface="Arial" pitchFamily="34" charset="0"/>
              </a:rPr>
              <a:t>Segundo, </a:t>
            </a:r>
            <a:r>
              <a:rPr lang="pt-BR" dirty="0">
                <a:latin typeface="Arial" pitchFamily="34" charset="0"/>
                <a:cs typeface="Arial" pitchFamily="34" charset="0"/>
              </a:rPr>
              <a:t>ele indiretamente adverte e condena o comportamento de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Diótrefes</a:t>
            </a:r>
            <a:r>
              <a:rPr lang="pt-BR" dirty="0">
                <a:latin typeface="Arial" pitchFamily="34" charset="0"/>
                <a:cs typeface="Arial" pitchFamily="34" charset="0"/>
              </a:rPr>
              <a:t>, líder ditatorial que tinha assumido uma das igrejas na província da Ásia, e cujo comportamento era diretamente contra a tudo o que o apóstolo e seu Evangelho representavam. </a:t>
            </a:r>
          </a:p>
          <a:p>
            <a:pPr algn="just"/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b="1" dirty="0">
                <a:latin typeface="Arial" pitchFamily="34" charset="0"/>
                <a:cs typeface="Arial" pitchFamily="34" charset="0"/>
              </a:rPr>
              <a:t>Terceiro, </a:t>
            </a:r>
            <a:r>
              <a:rPr lang="pt-BR" dirty="0">
                <a:latin typeface="Arial" pitchFamily="34" charset="0"/>
                <a:cs typeface="Arial" pitchFamily="34" charset="0"/>
              </a:rPr>
              <a:t>ele louva o exemplo de Demétrio, discípulo sobre o qual relatava-se um bom testemunho.</a:t>
            </a:r>
          </a:p>
          <a:p>
            <a:endParaRPr lang="pt-BR" dirty="0" smtClean="0"/>
          </a:p>
        </p:txBody>
      </p:sp>
      <p:sp>
        <p:nvSpPr>
          <p:cNvPr id="3" name="Retângulo 2"/>
          <p:cNvSpPr/>
          <p:nvPr/>
        </p:nvSpPr>
        <p:spPr>
          <a:xfrm>
            <a:off x="228282" y="51703"/>
            <a:ext cx="3551237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200"/>
              </a:spcBef>
            </a:pPr>
            <a:r>
              <a:rPr lang="pt-BR" sz="2800" b="1" dirty="0" smtClean="0">
                <a:solidFill>
                  <a:schemeClr val="bg1"/>
                </a:solidFill>
              </a:rPr>
              <a:t>Qual era a intenção?</a:t>
            </a:r>
            <a:endParaRPr lang="pt-BR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020" y="1642110"/>
            <a:ext cx="342900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37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Contexto: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95943" y="1584961"/>
            <a:ext cx="7393577" cy="512064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pt-BR" dirty="0" smtClean="0"/>
              <a:t>A Carta fala dos pregadores itinerantes.</a:t>
            </a:r>
          </a:p>
          <a:p>
            <a:pPr algn="just">
              <a:buNone/>
            </a:pPr>
            <a:r>
              <a:rPr lang="pt-BR" dirty="0" smtClean="0"/>
              <a:t>“Quão benvindos os pés dos que anunciam as boas novas” (</a:t>
            </a:r>
            <a:r>
              <a:rPr lang="pt-BR" dirty="0" err="1" smtClean="0"/>
              <a:t>Rm</a:t>
            </a:r>
            <a:r>
              <a:rPr lang="pt-BR" dirty="0" smtClean="0"/>
              <a:t> 10.15 b).</a:t>
            </a:r>
          </a:p>
          <a:p>
            <a:pPr algn="just">
              <a:buNone/>
            </a:pPr>
            <a:r>
              <a:rPr lang="pt-BR" dirty="0" smtClean="0"/>
              <a:t>Esses pregadores percorriam longas distâncias, corriam risco de morte dando a vida pela causa do Evangelho.  Segundo o ensino dos Apóstolos os mesmos deveriam ser acolhidos como o próprio Cristo (</a:t>
            </a:r>
            <a:r>
              <a:rPr lang="pt-BR" dirty="0" err="1" smtClean="0"/>
              <a:t>cf</a:t>
            </a:r>
            <a:r>
              <a:rPr lang="pt-BR" dirty="0" smtClean="0"/>
              <a:t> Mateus 10.40-42), (Hebreus 13.2).  </a:t>
            </a:r>
          </a:p>
          <a:p>
            <a:pPr algn="just">
              <a:buNone/>
            </a:pPr>
            <a:r>
              <a:rPr lang="pt-BR" dirty="0" smtClean="0"/>
              <a:t>Gaio se destaca como um grande COOPERADOR da Verdade. (v.8).  Aquele que ajuda uma obra de Evangelização tem méritos de Evangelizador (Paulo VI).</a:t>
            </a:r>
          </a:p>
          <a:p>
            <a:pPr algn="just">
              <a:buNone/>
            </a:pPr>
            <a:r>
              <a:rPr lang="pt-BR" dirty="0" smtClean="0"/>
              <a:t>Por isso a Carta elogia Gaio e exorta </a:t>
            </a:r>
            <a:r>
              <a:rPr lang="pt-BR" dirty="0" err="1" smtClean="0"/>
              <a:t>Diótrefes</a:t>
            </a:r>
            <a:r>
              <a:rPr lang="pt-BR" dirty="0" smtClean="0"/>
              <a:t>. (</a:t>
            </a:r>
            <a:r>
              <a:rPr lang="pt-BR" dirty="0" err="1" smtClean="0"/>
              <a:t>cf</a:t>
            </a:r>
            <a:r>
              <a:rPr lang="pt-BR" dirty="0" smtClean="0"/>
              <a:t> 3 João 1,2;5-8) e (v.9-11). 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pt-BR" smtClean="0"/>
              <a:pPr/>
              <a:t>4</a:t>
            </a:fld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793" y="1752600"/>
            <a:ext cx="4299327" cy="310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DIÓTRENFES                  X                         DEMÉTRIO    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95943" y="1789845"/>
            <a:ext cx="5610497" cy="4922521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just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Um obstáculo para Evangelização:</a:t>
            </a:r>
          </a:p>
          <a:p>
            <a:pPr algn="just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Este </a:t>
            </a:r>
            <a:r>
              <a:rPr lang="pt-BR" dirty="0">
                <a:latin typeface="Arial" pitchFamily="34" charset="0"/>
                <a:cs typeface="Arial" pitchFamily="34" charset="0"/>
              </a:rPr>
              <a:t>homem tinha assumido a liderança de uma igreja na Ásia e não só se recusara a reconhecer a autoridade de João como apóstolo, mas também a receber suas cartas e submeter-se às suas direções.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Ele </a:t>
            </a:r>
            <a:r>
              <a:rPr lang="pt-BR" dirty="0">
                <a:latin typeface="Arial" pitchFamily="34" charset="0"/>
                <a:cs typeface="Arial" pitchFamily="34" charset="0"/>
              </a:rPr>
              <a:t>também circulou calúnias dolosas contra João e excomungou os membros que demonstraram apoio e hospitalidade aos mensageiros de João.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pt-BR" smtClean="0"/>
              <a:pPr/>
              <a:t>5</a:t>
            </a:fld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5958840" y="1767840"/>
            <a:ext cx="6004560" cy="218521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Um grande testemunho:</a:t>
            </a:r>
          </a:p>
          <a:p>
            <a:pPr algn="just"/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EN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41 "O homem contemporâneo escuta com melhor boa vontade as testemunhas do que os mestres, ou então se escuta os mestres, é porque eles são testemunhas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".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841" y="4322384"/>
            <a:ext cx="6004560" cy="477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238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3431374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lesDirection_16x9_TP103431346" id="{CE0EDBA5-BED2-490F-8AA6-3833238AD93B}" vid="{A6946FDD-8476-482E-A40B-22F22E849B50}"/>
    </a:ext>
  </a:extLst>
</a:theme>
</file>

<file path=ppt/theme/theme2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e5d022ff-4ce9-4922-b5a4-f245e35e2aac" xsi:nil="true"/>
    <AssetExpire xmlns="e5d022ff-4ce9-4922-b5a4-f245e35e2aac">2029-01-01T08:00:00+00:00</AssetExpire>
    <CampaignTagsTaxHTField0 xmlns="e5d022ff-4ce9-4922-b5a4-f245e35e2aac">
      <Terms xmlns="http://schemas.microsoft.com/office/infopath/2007/PartnerControls"/>
    </CampaignTagsTaxHTField0>
    <IntlLangReviewDate xmlns="e5d022ff-4ce9-4922-b5a4-f245e35e2aac" xsi:nil="true"/>
    <TPFriendlyName xmlns="e5d022ff-4ce9-4922-b5a4-f245e35e2aac" xsi:nil="true"/>
    <IntlLangReview xmlns="e5d022ff-4ce9-4922-b5a4-f245e35e2aac">false</IntlLangReview>
    <LocLastLocAttemptVersionLookup xmlns="e5d022ff-4ce9-4922-b5a4-f245e35e2aac">855022</LocLastLocAttemptVersionLookup>
    <PolicheckWords xmlns="e5d022ff-4ce9-4922-b5a4-f245e35e2aac" xsi:nil="true"/>
    <SubmitterId xmlns="e5d022ff-4ce9-4922-b5a4-f245e35e2aac" xsi:nil="true"/>
    <AcquiredFrom xmlns="e5d022ff-4ce9-4922-b5a4-f245e35e2aac">Internal MS</AcquiredFrom>
    <EditorialStatus xmlns="e5d022ff-4ce9-4922-b5a4-f245e35e2aac">Complete</EditorialStatus>
    <Markets xmlns="e5d022ff-4ce9-4922-b5a4-f245e35e2aac"/>
    <OriginAsset xmlns="e5d022ff-4ce9-4922-b5a4-f245e35e2aac" xsi:nil="true"/>
    <AssetStart xmlns="e5d022ff-4ce9-4922-b5a4-f245e35e2aac">2012-08-31T08:50:00+00:00</AssetStart>
    <FriendlyTitle xmlns="e5d022ff-4ce9-4922-b5a4-f245e35e2aac" xsi:nil="true"/>
    <MarketSpecific xmlns="e5d022ff-4ce9-4922-b5a4-f245e35e2aac">false</MarketSpecific>
    <TPNamespace xmlns="e5d022ff-4ce9-4922-b5a4-f245e35e2aac" xsi:nil="true"/>
    <PublishStatusLookup xmlns="e5d022ff-4ce9-4922-b5a4-f245e35e2aac">
      <Value>463049</Value>
    </PublishStatusLookup>
    <APAuthor xmlns="e5d022ff-4ce9-4922-b5a4-f245e35e2aac">
      <UserInfo>
        <DisplayName>REDMOND\kristaa</DisplayName>
        <AccountId>136</AccountId>
        <AccountType/>
      </UserInfo>
    </APAuthor>
    <TPCommandLine xmlns="e5d022ff-4ce9-4922-b5a4-f245e35e2aac" xsi:nil="true"/>
    <IntlLangReviewer xmlns="e5d022ff-4ce9-4922-b5a4-f245e35e2aac" xsi:nil="true"/>
    <OpenTemplate xmlns="e5d022ff-4ce9-4922-b5a4-f245e35e2aac">true</OpenTemplate>
    <CSXSubmissionDate xmlns="e5d022ff-4ce9-4922-b5a4-f245e35e2aac" xsi:nil="true"/>
    <TaxCatchAll xmlns="e5d022ff-4ce9-4922-b5a4-f245e35e2aac"/>
    <Manager xmlns="e5d022ff-4ce9-4922-b5a4-f245e35e2aac" xsi:nil="true"/>
    <NumericId xmlns="e5d022ff-4ce9-4922-b5a4-f245e35e2aac" xsi:nil="true"/>
    <ParentAssetId xmlns="e5d022ff-4ce9-4922-b5a4-f245e35e2aac" xsi:nil="true"/>
    <OriginalSourceMarket xmlns="e5d022ff-4ce9-4922-b5a4-f245e35e2aac">english</OriginalSourceMarket>
    <ApprovalStatus xmlns="e5d022ff-4ce9-4922-b5a4-f245e35e2aac">InProgress</ApprovalStatus>
    <TPComponent xmlns="e5d022ff-4ce9-4922-b5a4-f245e35e2aac" xsi:nil="true"/>
    <EditorialTags xmlns="e5d022ff-4ce9-4922-b5a4-f245e35e2aac" xsi:nil="true"/>
    <TPExecutable xmlns="e5d022ff-4ce9-4922-b5a4-f245e35e2aac" xsi:nil="true"/>
    <TPLaunchHelpLink xmlns="e5d022ff-4ce9-4922-b5a4-f245e35e2aac" xsi:nil="true"/>
    <LocComments xmlns="e5d022ff-4ce9-4922-b5a4-f245e35e2aac" xsi:nil="true"/>
    <LocRecommendedHandoff xmlns="e5d022ff-4ce9-4922-b5a4-f245e35e2aac" xsi:nil="true"/>
    <SourceTitle xmlns="e5d022ff-4ce9-4922-b5a4-f245e35e2aac" xsi:nil="true"/>
    <CSXUpdate xmlns="e5d022ff-4ce9-4922-b5a4-f245e35e2aac">false</CSXUpdate>
    <IntlLocPriority xmlns="e5d022ff-4ce9-4922-b5a4-f245e35e2aac" xsi:nil="true"/>
    <UAProjectedTotalWords xmlns="e5d022ff-4ce9-4922-b5a4-f245e35e2aac" xsi:nil="true"/>
    <AssetType xmlns="e5d022ff-4ce9-4922-b5a4-f245e35e2aac">TP</AssetType>
    <MachineTranslated xmlns="e5d022ff-4ce9-4922-b5a4-f245e35e2aac">false</MachineTranslated>
    <OutputCachingOn xmlns="e5d022ff-4ce9-4922-b5a4-f245e35e2aac">false</OutputCachingOn>
    <TemplateStatus xmlns="e5d022ff-4ce9-4922-b5a4-f245e35e2aac">Complete</TemplateStatus>
    <IsSearchable xmlns="e5d022ff-4ce9-4922-b5a4-f245e35e2aac">true</IsSearchable>
    <ContentItem xmlns="e5d022ff-4ce9-4922-b5a4-f245e35e2aac" xsi:nil="true"/>
    <HandoffToMSDN xmlns="e5d022ff-4ce9-4922-b5a4-f245e35e2aac" xsi:nil="true"/>
    <ShowIn xmlns="e5d022ff-4ce9-4922-b5a4-f245e35e2aac">Show everywhere</ShowIn>
    <ThumbnailAssetId xmlns="e5d022ff-4ce9-4922-b5a4-f245e35e2aac" xsi:nil="true"/>
    <UALocComments xmlns="e5d022ff-4ce9-4922-b5a4-f245e35e2aac" xsi:nil="true"/>
    <UALocRecommendation xmlns="e5d022ff-4ce9-4922-b5a4-f245e35e2aac">Localize</UALocRecommendation>
    <LastModifiedDateTime xmlns="e5d022ff-4ce9-4922-b5a4-f245e35e2aac" xsi:nil="true"/>
    <LegacyData xmlns="e5d022ff-4ce9-4922-b5a4-f245e35e2aac" xsi:nil="true"/>
    <LocManualTestRequired xmlns="e5d022ff-4ce9-4922-b5a4-f245e35e2aac">false</LocManualTestRequired>
    <LocMarketGroupTiers2 xmlns="e5d022ff-4ce9-4922-b5a4-f245e35e2aac" xsi:nil="true"/>
    <ClipArtFilename xmlns="e5d022ff-4ce9-4922-b5a4-f245e35e2aac" xsi:nil="true"/>
    <TPApplication xmlns="e5d022ff-4ce9-4922-b5a4-f245e35e2aac" xsi:nil="true"/>
    <CSXHash xmlns="e5d022ff-4ce9-4922-b5a4-f245e35e2aac" xsi:nil="true"/>
    <DirectSourceMarket xmlns="e5d022ff-4ce9-4922-b5a4-f245e35e2aac">english</DirectSourceMarket>
    <PrimaryImageGen xmlns="e5d022ff-4ce9-4922-b5a4-f245e35e2aac">true</PrimaryImageGen>
    <PlannedPubDate xmlns="e5d022ff-4ce9-4922-b5a4-f245e35e2aac" xsi:nil="true"/>
    <CSXSubmissionMarket xmlns="e5d022ff-4ce9-4922-b5a4-f245e35e2aac" xsi:nil="true"/>
    <Downloads xmlns="e5d022ff-4ce9-4922-b5a4-f245e35e2aac">0</Downloads>
    <ArtSampleDocs xmlns="e5d022ff-4ce9-4922-b5a4-f245e35e2aac" xsi:nil="true"/>
    <TrustLevel xmlns="e5d022ff-4ce9-4922-b5a4-f245e35e2aac">1 Microsoft Managed Content</TrustLevel>
    <BlockPublish xmlns="e5d022ff-4ce9-4922-b5a4-f245e35e2aac">false</BlockPublish>
    <TPLaunchHelpLinkType xmlns="e5d022ff-4ce9-4922-b5a4-f245e35e2aac">Template</TPLaunchHelpLinkType>
    <LocalizationTagsTaxHTField0 xmlns="e5d022ff-4ce9-4922-b5a4-f245e35e2aac">
      <Terms xmlns="http://schemas.microsoft.com/office/infopath/2007/PartnerControls"/>
    </LocalizationTagsTaxHTField0>
    <BusinessGroup xmlns="e5d022ff-4ce9-4922-b5a4-f245e35e2aac" xsi:nil="true"/>
    <Providers xmlns="e5d022ff-4ce9-4922-b5a4-f245e35e2aac" xsi:nil="true"/>
    <TemplateTemplateType xmlns="e5d022ff-4ce9-4922-b5a4-f245e35e2aac">PowerPoint Presentation Template</TemplateTemplateType>
    <TimesCloned xmlns="e5d022ff-4ce9-4922-b5a4-f245e35e2aac" xsi:nil="true"/>
    <TPAppVersion xmlns="e5d022ff-4ce9-4922-b5a4-f245e35e2aac" xsi:nil="true"/>
    <VoteCount xmlns="e5d022ff-4ce9-4922-b5a4-f245e35e2aac" xsi:nil="true"/>
    <FeatureTagsTaxHTField0 xmlns="e5d022ff-4ce9-4922-b5a4-f245e35e2aac">
      <Terms xmlns="http://schemas.microsoft.com/office/infopath/2007/PartnerControls"/>
    </FeatureTagsTaxHTField0>
    <Provider xmlns="e5d022ff-4ce9-4922-b5a4-f245e35e2aac" xsi:nil="true"/>
    <UACurrentWords xmlns="e5d022ff-4ce9-4922-b5a4-f245e35e2aac" xsi:nil="true"/>
    <AssetId xmlns="e5d022ff-4ce9-4922-b5a4-f245e35e2aac">TP103431346</AssetId>
    <TPClientViewer xmlns="e5d022ff-4ce9-4922-b5a4-f245e35e2aac" xsi:nil="true"/>
    <DSATActionTaken xmlns="e5d022ff-4ce9-4922-b5a4-f245e35e2aac" xsi:nil="true"/>
    <APEditor xmlns="e5d022ff-4ce9-4922-b5a4-f245e35e2aac">
      <UserInfo>
        <DisplayName/>
        <AccountId xsi:nil="true"/>
        <AccountType/>
      </UserInfo>
    </APEditor>
    <TPInstallLocation xmlns="e5d022ff-4ce9-4922-b5a4-f245e35e2aac" xsi:nil="true"/>
    <OOCacheId xmlns="e5d022ff-4ce9-4922-b5a4-f245e35e2aac" xsi:nil="true"/>
    <IsDeleted xmlns="e5d022ff-4ce9-4922-b5a4-f245e35e2aac">false</IsDeleted>
    <PublishTargets xmlns="e5d022ff-4ce9-4922-b5a4-f245e35e2aac">OfficeOnlineVNext</PublishTargets>
    <ApprovalLog xmlns="e5d022ff-4ce9-4922-b5a4-f245e35e2aac" xsi:nil="true"/>
    <BugNumber xmlns="e5d022ff-4ce9-4922-b5a4-f245e35e2aac" xsi:nil="true"/>
    <CrawlForDependencies xmlns="e5d022ff-4ce9-4922-b5a4-f245e35e2aac">false</CrawlForDependencies>
    <InternalTagsTaxHTField0 xmlns="e5d022ff-4ce9-4922-b5a4-f245e35e2aac">
      <Terms xmlns="http://schemas.microsoft.com/office/infopath/2007/PartnerControls"/>
    </InternalTagsTaxHTField0>
    <LastHandOff xmlns="e5d022ff-4ce9-4922-b5a4-f245e35e2aac" xsi:nil="true"/>
    <Milestone xmlns="e5d022ff-4ce9-4922-b5a4-f245e35e2aac" xsi:nil="true"/>
    <OriginalRelease xmlns="e5d022ff-4ce9-4922-b5a4-f245e35e2aac">15</OriginalRelease>
    <RecommendationsModifier xmlns="e5d022ff-4ce9-4922-b5a4-f245e35e2aac" xsi:nil="true"/>
    <ScenarioTagsTaxHTField0 xmlns="e5d022ff-4ce9-4922-b5a4-f245e35e2aac">
      <Terms xmlns="http://schemas.microsoft.com/office/infopath/2007/PartnerControls"/>
    </ScenarioTagsTaxHTField0>
    <UANotes xmlns="e5d022ff-4ce9-4922-b5a4-f245e35e2aa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2057737089D604C8995D725789FFFFD0400C05BDBFCDB0BE84BA6AEC1D1A4F5E4CE" ma:contentTypeVersion="56" ma:contentTypeDescription="Create a new document." ma:contentTypeScope="" ma:versionID="c5c786f17e9890b7d2875e0bb647f603">
  <xsd:schema xmlns:xsd="http://www.w3.org/2001/XMLSchema" xmlns:xs="http://www.w3.org/2001/XMLSchema" xmlns:p="http://schemas.microsoft.com/office/2006/metadata/properties" xmlns:ns2="e5d022ff-4ce9-4922-b5a4-f245e35e2aac" targetNamespace="http://schemas.microsoft.com/office/2006/metadata/properties" ma:root="true" ma:fieldsID="3dddc4782ba87b44f6678511fd2b89e9" ns2:_="">
    <xsd:import namespace="e5d022ff-4ce9-4922-b5a4-f245e35e2aa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d022ff-4ce9-4922-b5a4-f245e35e2aa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lockPublish" ma:index="12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3" nillable="true" ma:displayName="Bug Number" ma:default="" ma:internalName="BugNumber" ma:readOnly="false">
      <xsd:simpleType>
        <xsd:restriction base="dms:Text"/>
      </xsd:simpleType>
    </xsd:element>
    <xsd:element name="CampaignTagsTaxHTField0" ma:index="15" nillable="true" ma:taxonomy="true" ma:internalName="CampaignTagsTaxHTField0" ma:taxonomyFieldName="CampaignTags" ma:displayName="Campaigns" ma:readOnly="false" ma:default="" ma:fieldId="{ae2f8e70-a23c-4d77-9ad6-ea38e2352880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6" nillable="true" ma:displayName="Client Viewer" ma:default="" ma:internalName="TPClientViewer">
      <xsd:simpleType>
        <xsd:restriction base="dms:Text"/>
      </xsd:simpleType>
    </xsd:element>
    <xsd:element name="ClipArtFilename" ma:index="17" nillable="true" ma:displayName="Clip Art Name" ma:default="" ma:internalName="ClipArtFilename" ma:readOnly="false">
      <xsd:simpleType>
        <xsd:restriction base="dms:Text"/>
      </xsd:simpleType>
    </xsd:element>
    <xsd:element name="TPCommandLine" ma:index="18" nillable="true" ma:displayName="Command Line" ma:default="" ma:internalName="TPCommandLine">
      <xsd:simpleType>
        <xsd:restriction base="dms:Text"/>
      </xsd:simpleType>
    </xsd:element>
    <xsd:element name="TPComponent" ma:index="19" nillable="true" ma:displayName="Component" ma:default="" ma:internalName="TPComponent">
      <xsd:simpleType>
        <xsd:restriction base="dms:Text"/>
      </xsd:simpleType>
    </xsd:element>
    <xsd:element name="ContentItem" ma:index="20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2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5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6" nillable="true" ma:displayName="CSX Submission Market" ma:default="" ma:list="{5E053CDA-25E6-45C3-8DB3-AEDB8C2D0B9A}" ma:internalName="CSXSubmissionMarket" ma:readOnly="false" ma:showField="MarketName" ma:web="e5d022ff-4ce9-4922-b5a4-f245e35e2aac">
      <xsd:simpleType>
        <xsd:restriction base="dms:Lookup"/>
      </xsd:simpleType>
    </xsd:element>
    <xsd:element name="CSXUpdate" ma:index="27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8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29" nillable="true" ma:displayName="Deleted?" ma:default="" ma:internalName="IsDeleted" ma:readOnly="false">
      <xsd:simpleType>
        <xsd:restriction base="dms:Boolean"/>
      </xsd:simpleType>
    </xsd:element>
    <xsd:element name="APDescription" ma:index="30" nillable="true" ma:displayName="Description" ma:default="" ma:internalName="APDescription" ma:readOnly="false">
      <xsd:simpleType>
        <xsd:restriction base="dms:Note"/>
      </xsd:simpleType>
    </xsd:element>
    <xsd:element name="DirectSourceMarket" ma:index="31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2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3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4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5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6" nillable="true" ma:displayName="Editorial Tags" ma:default="" ma:internalName="EditorialTags">
      <xsd:simpleType>
        <xsd:restriction base="dms:Unknown"/>
      </xsd:simpleType>
    </xsd:element>
    <xsd:element name="TPExecutable" ma:index="37" nillable="true" ma:displayName="Executable" ma:default="" ma:internalName="TPExecutable">
      <xsd:simpleType>
        <xsd:restriction base="dms:Text"/>
      </xsd:simpleType>
    </xsd:element>
    <xsd:element name="FeatureTagsTaxHTField0" ma:index="39" nillable="true" ma:taxonomy="true" ma:internalName="FeatureTagsTaxHTField0" ma:taxonomyFieldName="FeatureTags" ma:displayName="Features" ma:readOnly="false" ma:default="" ma:fieldId="{0e79027b-5c14-42ce-a448-02002c169e4a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0" nillable="true" ma:displayName="Friendly Name" ma:default="" ma:internalName="TPFriendlyName">
      <xsd:simpleType>
        <xsd:restriction base="dms:Text"/>
      </xsd:simpleType>
    </xsd:element>
    <xsd:element name="FriendlyTitle" ma:index="41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2" nillable="true" ma:displayName="Generate Images?" ma:default="true" ma:internalName="PrimaryImageGen">
      <xsd:simpleType>
        <xsd:restriction base="dms:Boolean"/>
      </xsd:simpleType>
    </xsd:element>
    <xsd:element name="HandoffToMSDN" ma:index="43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4" nillable="true" ma:displayName="InProjectListLookup" ma:list="{E1DF242F-2A85-4892-885C-E072ACF78A23}" ma:internalName="InProjectListLookup" ma:readOnly="true" ma:showField="InProjectList" ma:web="e5d022ff-4ce9-4922-b5a4-f245e35e2a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5" nillable="true" ma:displayName="Install Location" ma:default="" ma:internalName="TPInstallLocation">
      <xsd:simpleType>
        <xsd:restriction base="dms:Text"/>
      </xsd:simpleType>
    </xsd:element>
    <xsd:element name="InternalTagsTaxHTField0" ma:index="47" nillable="true" ma:taxonomy="true" ma:internalName="InternalTagsTaxHTField0" ma:taxonomyFieldName="InternalTags" ma:displayName="Internal Tags" ma:readOnly="false" ma:default="" ma:fieldId="{e822bdd4-da07-482e-8962-d405657c171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8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49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0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1" nillable="true" ma:displayName="Last Complete Version Lookup" ma:default="" ma:list="{E1DF242F-2A85-4892-885C-E072ACF78A23}" ma:internalName="LastCompleteVersionLookup" ma:readOnly="true" ma:showField="LastCompleteVersion" ma:web="e5d022ff-4ce9-4922-b5a4-f245e35e2a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2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3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4" nillable="true" ma:displayName="Last Preview Attempt Error" ma:default="" ma:list="{E1DF242F-2A85-4892-885C-E072ACF78A23}" ma:internalName="LastPreviewErrorLookup" ma:readOnly="true" ma:showField="LastPreviewError" ma:web="e5d022ff-4ce9-4922-b5a4-f245e35e2a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5" nillable="true" ma:displayName="Last Preview Attempt Result" ma:default="" ma:list="{E1DF242F-2A85-4892-885C-E072ACF78A23}" ma:internalName="LastPreviewResultLookup" ma:readOnly="true" ma:showField="LastPreviewResult" ma:web="e5d022ff-4ce9-4922-b5a4-f245e35e2a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6" nillable="true" ma:displayName="Last Preview Attempted On" ma:default="" ma:list="{E1DF242F-2A85-4892-885C-E072ACF78A23}" ma:internalName="LastPreviewAttemptDateLookup" ma:readOnly="true" ma:showField="LastPreviewAttemptDate" ma:web="e5d022ff-4ce9-4922-b5a4-f245e35e2a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7" nillable="true" ma:displayName="Last Previewed By" ma:default="" ma:list="{E1DF242F-2A85-4892-885C-E072ACF78A23}" ma:internalName="LastPreviewedByLookup" ma:readOnly="true" ma:showField="LastPreviewedBy" ma:web="e5d022ff-4ce9-4922-b5a4-f245e35e2a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8" nillable="true" ma:displayName="Last Previewed Date" ma:default="" ma:list="{E1DF242F-2A85-4892-885C-E072ACF78A23}" ma:internalName="LastPreviewTimeLookup" ma:readOnly="true" ma:showField="LastPreviewTime" ma:web="e5d022ff-4ce9-4922-b5a4-f245e35e2a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59" nillable="true" ma:displayName="Last Previewed Version" ma:default="" ma:list="{E1DF242F-2A85-4892-885C-E072ACF78A23}" ma:internalName="LastPreviewVersionLookup" ma:readOnly="true" ma:showField="LastPreviewVersion" ma:web="e5d022ff-4ce9-4922-b5a4-f245e35e2a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0" nillable="true" ma:displayName="Last Publish Attempt Error" ma:default="" ma:list="{E1DF242F-2A85-4892-885C-E072ACF78A23}" ma:internalName="LastPublishErrorLookup" ma:readOnly="true" ma:showField="LastPublishError" ma:web="e5d022ff-4ce9-4922-b5a4-f245e35e2a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1" nillable="true" ma:displayName="Last Publish Attempt Result" ma:default="" ma:list="{E1DF242F-2A85-4892-885C-E072ACF78A23}" ma:internalName="LastPublishResultLookup" ma:readOnly="true" ma:showField="LastPublishResult" ma:web="e5d022ff-4ce9-4922-b5a4-f245e35e2a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2" nillable="true" ma:displayName="Last Publish Attempted On" ma:default="" ma:list="{E1DF242F-2A85-4892-885C-E072ACF78A23}" ma:internalName="LastPublishAttemptDateLookup" ma:readOnly="true" ma:showField="LastPublishAttemptDate" ma:web="e5d022ff-4ce9-4922-b5a4-f245e35e2a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3" nillable="true" ma:displayName="Last Published By" ma:default="" ma:list="{E1DF242F-2A85-4892-885C-E072ACF78A23}" ma:internalName="LastPublishedByLookup" ma:readOnly="true" ma:showField="LastPublishedBy" ma:web="e5d022ff-4ce9-4922-b5a4-f245e35e2a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4" nillable="true" ma:displayName="Last Published Date" ma:default="" ma:list="{E1DF242F-2A85-4892-885C-E072ACF78A23}" ma:internalName="LastPublishTimeLookup" ma:readOnly="true" ma:showField="LastPublishTime" ma:web="e5d022ff-4ce9-4922-b5a4-f245e35e2a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5" nillable="true" ma:displayName="Last Published Version" ma:default="" ma:list="{E1DF242F-2A85-4892-885C-E072ACF78A23}" ma:internalName="LastPublishVersionLookup" ma:readOnly="true" ma:showField="LastPublishVersion" ma:web="e5d022ff-4ce9-4922-b5a4-f245e35e2a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6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7" nillable="true" ma:displayName="Legacy Data" ma:default="" ma:internalName="LegacyData" ma:readOnly="false">
      <xsd:simpleType>
        <xsd:restriction base="dms:Note"/>
      </xsd:simpleType>
    </xsd:element>
    <xsd:element name="TPLaunchHelpLink" ma:index="68" nillable="true" ma:displayName="Link to Launch Help Topic" ma:default="" ma:internalName="TPLaunchHelpLink">
      <xsd:simpleType>
        <xsd:restriction base="dms:Text"/>
      </xsd:simpleType>
    </xsd:element>
    <xsd:element name="LocComments" ma:index="69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0" nillable="true" ma:displayName="Loc Last Loc Attempt Version" ma:default="" ma:list="{D8789D1B-66E7-4538-930C-3B8C6A9D68AA}" ma:internalName="LocLastLocAttemptVersionLookup" ma:readOnly="false" ma:showField="LastLocAttemptVersion" ma:web="e5d022ff-4ce9-4922-b5a4-f245e35e2aac">
      <xsd:simpleType>
        <xsd:restriction base="dms:Lookup"/>
      </xsd:simpleType>
    </xsd:element>
    <xsd:element name="LocLastLocAttemptVersionTypeLookup" ma:index="71" nillable="true" ma:displayName="Loc Last Loc Attempt Version Type" ma:default="" ma:list="{D8789D1B-66E7-4538-930C-3B8C6A9D68AA}" ma:internalName="LocLastLocAttemptVersionTypeLookup" ma:readOnly="true" ma:showField="LastLocAttemptVersionType" ma:web="e5d022ff-4ce9-4922-b5a4-f245e35e2aac">
      <xsd:simpleType>
        <xsd:restriction base="dms:Lookup"/>
      </xsd:simpleType>
    </xsd:element>
    <xsd:element name="LocManualTestRequired" ma:index="72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3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4" nillable="true" ma:displayName="Loc New Published Version Lookup" ma:default="" ma:list="{D8789D1B-66E7-4538-930C-3B8C6A9D68AA}" ma:internalName="LocNewPublishedVersionLookup" ma:readOnly="true" ma:showField="NewPublishedVersion" ma:web="e5d022ff-4ce9-4922-b5a4-f245e35e2aac">
      <xsd:simpleType>
        <xsd:restriction base="dms:Lookup"/>
      </xsd:simpleType>
    </xsd:element>
    <xsd:element name="LocOverallHandbackStatusLookup" ma:index="75" nillable="true" ma:displayName="Loc Overall Handback Status" ma:default="" ma:list="{D8789D1B-66E7-4538-930C-3B8C6A9D68AA}" ma:internalName="LocOverallHandbackStatusLookup" ma:readOnly="true" ma:showField="OverallHandbackStatus" ma:web="e5d022ff-4ce9-4922-b5a4-f245e35e2aac">
      <xsd:simpleType>
        <xsd:restriction base="dms:Lookup"/>
      </xsd:simpleType>
    </xsd:element>
    <xsd:element name="LocOverallLocStatusLookup" ma:index="76" nillable="true" ma:displayName="Loc Overall Localize Status" ma:default="" ma:list="{D8789D1B-66E7-4538-930C-3B8C6A9D68AA}" ma:internalName="LocOverallLocStatusLookup" ma:readOnly="true" ma:showField="OverallLocStatus" ma:web="e5d022ff-4ce9-4922-b5a4-f245e35e2aac">
      <xsd:simpleType>
        <xsd:restriction base="dms:Lookup"/>
      </xsd:simpleType>
    </xsd:element>
    <xsd:element name="LocOverallPreviewStatusLookup" ma:index="77" nillable="true" ma:displayName="Loc Overall Preview Status" ma:default="" ma:list="{D8789D1B-66E7-4538-930C-3B8C6A9D68AA}" ma:internalName="LocOverallPreviewStatusLookup" ma:readOnly="true" ma:showField="OverallPreviewStatus" ma:web="e5d022ff-4ce9-4922-b5a4-f245e35e2aac">
      <xsd:simpleType>
        <xsd:restriction base="dms:Lookup"/>
      </xsd:simpleType>
    </xsd:element>
    <xsd:element name="LocOverallPublishStatusLookup" ma:index="78" nillable="true" ma:displayName="Loc Overall Publish Status" ma:default="" ma:list="{D8789D1B-66E7-4538-930C-3B8C6A9D68AA}" ma:internalName="LocOverallPublishStatusLookup" ma:readOnly="true" ma:showField="OverallPublishStatus" ma:web="e5d022ff-4ce9-4922-b5a4-f245e35e2aac">
      <xsd:simpleType>
        <xsd:restriction base="dms:Lookup"/>
      </xsd:simpleType>
    </xsd:element>
    <xsd:element name="IntlLocPriority" ma:index="79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0" nillable="true" ma:displayName="Loc Processed For Handoffs" ma:default="" ma:list="{D8789D1B-66E7-4538-930C-3B8C6A9D68AA}" ma:internalName="LocProcessedForHandoffsLookup" ma:readOnly="true" ma:showField="ProcessedForHandoffs" ma:web="e5d022ff-4ce9-4922-b5a4-f245e35e2aac">
      <xsd:simpleType>
        <xsd:restriction base="dms:Lookup"/>
      </xsd:simpleType>
    </xsd:element>
    <xsd:element name="LocProcessedForMarketsLookup" ma:index="81" nillable="true" ma:displayName="Loc Processed For Markets" ma:default="" ma:list="{D8789D1B-66E7-4538-930C-3B8C6A9D68AA}" ma:internalName="LocProcessedForMarketsLookup" ma:readOnly="true" ma:showField="ProcessedForMarkets" ma:web="e5d022ff-4ce9-4922-b5a4-f245e35e2aac">
      <xsd:simpleType>
        <xsd:restriction base="dms:Lookup"/>
      </xsd:simpleType>
    </xsd:element>
    <xsd:element name="LocPublishedDependentAssetsLookup" ma:index="82" nillable="true" ma:displayName="Loc Published Dependent Assets" ma:default="" ma:list="{D8789D1B-66E7-4538-930C-3B8C6A9D68AA}" ma:internalName="LocPublishedDependentAssetsLookup" ma:readOnly="true" ma:showField="PublishedDependentAssets" ma:web="e5d022ff-4ce9-4922-b5a4-f245e35e2aac">
      <xsd:simpleType>
        <xsd:restriction base="dms:Lookup"/>
      </xsd:simpleType>
    </xsd:element>
    <xsd:element name="LocPublishedLinkedAssetsLookup" ma:index="83" nillable="true" ma:displayName="Loc Published Linked Assets" ma:default="" ma:list="{D8789D1B-66E7-4538-930C-3B8C6A9D68AA}" ma:internalName="LocPublishedLinkedAssetsLookup" ma:readOnly="true" ma:showField="PublishedLinkedAssets" ma:web="e5d022ff-4ce9-4922-b5a4-f245e35e2aac">
      <xsd:simpleType>
        <xsd:restriction base="dms:Lookup"/>
      </xsd:simpleType>
    </xsd:element>
    <xsd:element name="LocRecommendedHandoff" ma:index="84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6" nillable="true" ma:taxonomy="true" ma:internalName="LocalizationTagsTaxHTField0" ma:taxonomyFieldName="LocalizationTags" ma:displayName="Localization Tags" ma:readOnly="false" ma:default="" ma:fieldId="{63236a87-6c6d-4a5b-9fe1-c805ecae0bb8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7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8" nillable="true" ma:displayName="Manager" ma:hidden="true" ma:internalName="Manager" ma:readOnly="false">
      <xsd:simpleType>
        <xsd:restriction base="dms:Text"/>
      </xsd:simpleType>
    </xsd:element>
    <xsd:element name="Markets" ma:index="89" nillable="true" ma:displayName="Markets" ma:default="" ma:description="Leave blank to show in all markets" ma:list="{5E053CDA-25E6-45C3-8DB3-AEDB8C2D0B9A}" ma:internalName="Markets" ma:readOnly="false" ma:showField="MarketName" ma:web="e5d022ff-4ce9-4922-b5a4-f245e35e2a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0" nillable="true" ma:displayName="Milestone" ma:default="" ma:internalName="Milestone" ma:readOnly="false">
      <xsd:simpleType>
        <xsd:restriction base="dms:Unknown"/>
      </xsd:simpleType>
    </xsd:element>
    <xsd:element name="TPNamespace" ma:index="93" nillable="true" ma:displayName="Namespace" ma:default="" ma:internalName="TPNamespace">
      <xsd:simpleType>
        <xsd:restriction base="dms:Text"/>
      </xsd:simpleType>
    </xsd:element>
    <xsd:element name="NumericId" ma:index="94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5" nillable="true" ma:displayName="NumOfRatings" ma:default="" ma:list="{E1DF242F-2A85-4892-885C-E072ACF78A23}" ma:internalName="NumOfRatingsLookup" ma:readOnly="true" ma:showField="NumOfRatings" ma:web="e5d022ff-4ce9-4922-b5a4-f245e35e2a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6" nillable="true" ma:displayName="OOCacheId" ma:internalName="OOCacheId" ma:readOnly="false">
      <xsd:simpleType>
        <xsd:restriction base="dms:Text"/>
      </xsd:simpleType>
    </xsd:element>
    <xsd:element name="OpenTemplate" ma:index="97" nillable="true" ma:displayName="Open Template" ma:default="true" ma:internalName="OpenTemplate">
      <xsd:simpleType>
        <xsd:restriction base="dms:Boolean"/>
      </xsd:simpleType>
    </xsd:element>
    <xsd:element name="OriginAsset" ma:index="98" nillable="true" ma:displayName="Origin Asset" ma:default="" ma:internalName="OriginAsset" ma:readOnly="false">
      <xsd:simpleType>
        <xsd:restriction base="dms:Text"/>
      </xsd:simpleType>
    </xsd:element>
    <xsd:element name="OriginalRelease" ma:index="99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0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1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2" nillable="true" ma:displayName="Parent Asset Id" ma:default="" ma:internalName="ParentAssetId" ma:readOnly="false">
      <xsd:simpleType>
        <xsd:restriction base="dms:Text"/>
      </xsd:simpleType>
    </xsd:element>
    <xsd:element name="PlannedPubDate" ma:index="103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4" nillable="true" ma:displayName="Policheck Words" ma:default="" ma:internalName="PolicheckWords" ma:readOnly="false">
      <xsd:simpleType>
        <xsd:restriction base="dms:Text"/>
      </xsd:simpleType>
    </xsd:element>
    <xsd:element name="BusinessGroup" ma:index="105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6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7" nillable="true" ma:displayName="Provider" ma:default="" ma:internalName="Provider" ma:readOnly="false">
      <xsd:simpleType>
        <xsd:restriction base="dms:Unknown"/>
      </xsd:simpleType>
    </xsd:element>
    <xsd:element name="Providers" ma:index="108" nillable="true" ma:displayName="Providers" ma:default="" ma:internalName="Providers">
      <xsd:simpleType>
        <xsd:restriction base="dms:Unknown"/>
      </xsd:simpleType>
    </xsd:element>
    <xsd:element name="PublishStatusLookup" ma:index="109" nillable="true" ma:displayName="Publish Status" ma:default="" ma:list="{E1DF242F-2A85-4892-885C-E072ACF78A23}" ma:internalName="PublishStatusLookup" ma:readOnly="false" ma:showField="PublishStatus" ma:web="e5d022ff-4ce9-4922-b5a4-f245e35e2a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0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1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2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4" nillable="true" ma:taxonomy="true" ma:internalName="ScenarioTagsTaxHTField0" ma:taxonomyFieldName="ScenarioTags" ma:displayName="Scenarios" ma:readOnly="false" ma:default="" ma:fieldId="{67a15031-dfad-40a3-960d-7cc941d4a986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6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7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8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19" nillable="true" ma:displayName="Submitter ID" ma:default="" ma:internalName="SubmitterId" ma:readOnly="false">
      <xsd:simpleType>
        <xsd:restriction base="dms:Text"/>
      </xsd:simpleType>
    </xsd:element>
    <xsd:element name="TaxCatchAll" ma:index="120" nillable="true" ma:displayName="Taxonomy Catch All Column" ma:hidden="true" ma:list="{2f397b98-bdf6-47da-a1ac-484548f5e091}" ma:internalName="TaxCatchAll" ma:showField="CatchAllData" ma:web="e5d022ff-4ce9-4922-b5a4-f245e35e2a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1" nillable="true" ma:displayName="Taxonomy Catch All Column1" ma:hidden="true" ma:list="{2f397b98-bdf6-47da-a1ac-484548f5e091}" ma:internalName="TaxCatchAllLabel" ma:readOnly="true" ma:showField="CatchAllDataLabel" ma:web="e5d022ff-4ce9-4922-b5a4-f245e35e2a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2" nillable="true" ma:displayName="Template Status" ma:default="" ma:internalName="TemplateStatus">
      <xsd:simpleType>
        <xsd:restriction base="dms:Unknown"/>
      </xsd:simpleType>
    </xsd:element>
    <xsd:element name="TemplateTemplateType" ma:index="123" nillable="true" ma:displayName="Template Type" ma:default="" ma:internalName="TemplateTemplateType">
      <xsd:simpleType>
        <xsd:restriction base="dms:Unknown"/>
      </xsd:simpleType>
    </xsd:element>
    <xsd:element name="ThumbnailAssetId" ma:index="124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5" nillable="true" ma:displayName="Times Cloned" ma:default="" ma:internalName="TimesCloned" ma:readOnly="false">
      <xsd:simpleType>
        <xsd:restriction base="dms:Number"/>
      </xsd:simpleType>
    </xsd:element>
    <xsd:element name="TrustLevel" ma:index="127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8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29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0" nillable="true" ma:displayName="UA Notes" ma:default="" ma:internalName="UANotes" ma:readOnly="false">
      <xsd:simpleType>
        <xsd:restriction base="dms:Note"/>
      </xsd:simpleType>
    </xsd:element>
    <xsd:element name="TPAppVersion" ma:index="131" nillable="true" ma:displayName="Version" ma:default="" ma:internalName="TPAppVersion">
      <xsd:simpleType>
        <xsd:restriction base="dms:Text"/>
      </xsd:simpleType>
    </xsd:element>
    <xsd:element name="VoteCount" ma:index="132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1" ma:displayName="Content Type"/>
        <xsd:element ref="dc:title" minOccurs="0" maxOccurs="1" ma:index="126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8E6BE00-DBCA-405A-B5FF-9A5F32AB1AA0}">
  <ds:schemaRefs>
    <ds:schemaRef ds:uri="http://schemas.microsoft.com/office/2006/metadata/properties"/>
    <ds:schemaRef ds:uri="http://schemas.microsoft.com/office/infopath/2007/PartnerControls"/>
    <ds:schemaRef ds:uri="e5d022ff-4ce9-4922-b5a4-f245e35e2aac"/>
  </ds:schemaRefs>
</ds:datastoreItem>
</file>

<file path=customXml/itemProps2.xml><?xml version="1.0" encoding="utf-8"?>
<ds:datastoreItem xmlns:ds="http://schemas.openxmlformats.org/officeDocument/2006/customXml" ds:itemID="{F0D23229-ACB3-4158-AD37-197CF91833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21FFB1-7B72-4609-8B9D-343E3F6B58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d022ff-4ce9-4922-b5a4-f245e35e2a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tf03431374</Template>
  <TotalTime>0</TotalTime>
  <Words>494</Words>
  <Application>Microsoft Office PowerPoint</Application>
  <PresentationFormat>Personalizar</PresentationFormat>
  <Paragraphs>33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6" baseType="lpstr">
      <vt:lpstr>tf03431374</vt:lpstr>
      <vt:lpstr>3 Carta de João Projeto de Formação Boa Semente </vt:lpstr>
      <vt:lpstr>Apresentação do PowerPoint</vt:lpstr>
      <vt:lpstr>Apresentação do PowerPoint</vt:lpstr>
      <vt:lpstr>Contexto: </vt:lpstr>
      <vt:lpstr>DIÓTRENFES                  X                         DEMÉTRIO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2017-09-25T14:04:06Z</dcterms:created>
  <dcterms:modified xsi:type="dcterms:W3CDTF">2018-08-09T17:30:26Z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0x01010062057737089D604C8995D725789FFFFD0400C05BDBFCDB0BE84BA6AEC1D1A4F5E4CE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  <property fmtid="{D5CDD505-2E9C-101B-9397-08002B2CF9AE}" pid="8" name="HiddenCategoryTags">
    <vt:lpwstr/>
  </property>
  <property fmtid="{D5CDD505-2E9C-101B-9397-08002B2CF9AE}" pid="9" name="CategoryTags">
    <vt:lpwstr/>
  </property>
  <property fmtid="{D5CDD505-2E9C-101B-9397-08002B2CF9AE}" pid="10" name="CategoryTagsTaxHTField0">
    <vt:lpwstr/>
  </property>
  <property fmtid="{D5CDD505-2E9C-101B-9397-08002B2CF9AE}" pid="11" name="HiddenCategoryTagsTaxHTField0">
    <vt:lpwstr/>
  </property>
</Properties>
</file>