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715" y="274638"/>
            <a:ext cx="8618242" cy="828600"/>
          </a:xfrm>
          <a:ln>
            <a:solidFill>
              <a:schemeClr val="accent6"/>
            </a:solidFill>
          </a:ln>
        </p:spPr>
        <p:txBody>
          <a:bodyPr/>
          <a:lstStyle/>
          <a:p>
            <a:r>
              <a:rPr lang="pt-BR" b="1" dirty="0" smtClean="0"/>
              <a:t>Os quatro Evangelhos 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Resultado de imagem para os quatro evangel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5" y="1417637"/>
            <a:ext cx="8618242" cy="35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9715" y="5517232"/>
            <a:ext cx="8618242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 visão de Ezequiel (597 </a:t>
            </a:r>
            <a:r>
              <a:rPr lang="pt-BR" b="1" dirty="0" err="1"/>
              <a:t>aC</a:t>
            </a:r>
            <a:r>
              <a:rPr lang="pt-BR" b="1" dirty="0"/>
              <a:t> </a:t>
            </a:r>
            <a:r>
              <a:rPr lang="pt-BR" b="1" dirty="0" smtClean="0"/>
              <a:t>) – A visão de João (90 </a:t>
            </a:r>
            <a:r>
              <a:rPr lang="pt-BR" b="1" dirty="0" err="1" smtClean="0"/>
              <a:t>dC</a:t>
            </a:r>
            <a:r>
              <a:rPr lang="pt-BR" b="1" dirty="0" smtClean="0"/>
              <a:t> )</a:t>
            </a:r>
            <a:endParaRPr lang="pt-BR" b="1" dirty="0"/>
          </a:p>
          <a:p>
            <a:pPr algn="just"/>
            <a:r>
              <a:rPr lang="pt-BR" b="1" dirty="0"/>
              <a:t>(</a:t>
            </a:r>
            <a:r>
              <a:rPr lang="pt-BR" b="1" dirty="0" err="1"/>
              <a:t>cf</a:t>
            </a:r>
            <a:r>
              <a:rPr lang="pt-BR" b="1" dirty="0"/>
              <a:t> Ezequiel 1.10) </a:t>
            </a:r>
            <a:r>
              <a:rPr lang="pt-BR" b="1" dirty="0" smtClean="0"/>
              <a:t>(</a:t>
            </a:r>
            <a:r>
              <a:rPr lang="pt-BR" b="1" dirty="0" err="1" smtClean="0"/>
              <a:t>Ap</a:t>
            </a:r>
            <a:r>
              <a:rPr lang="pt-BR" b="1" dirty="0" smtClean="0"/>
              <a:t> 4.7) Leão</a:t>
            </a:r>
            <a:r>
              <a:rPr lang="pt-BR" b="1" dirty="0"/>
              <a:t>, boi, homem e águia: as quatro faces de Cristo!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90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5785" y="628847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 smtClean="0"/>
              <a:t>O </a:t>
            </a:r>
            <a:r>
              <a:rPr lang="pt-BR" sz="2800" b="1" u="sng" dirty="0" smtClean="0"/>
              <a:t>novo testamento é divido em 4 blocos:</a:t>
            </a:r>
          </a:p>
          <a:p>
            <a:pPr algn="just"/>
            <a:r>
              <a:rPr lang="pt-BR" sz="2800" b="1" dirty="0" smtClean="0"/>
              <a:t>a) Os </a:t>
            </a:r>
            <a:r>
              <a:rPr lang="pt-BR" sz="2800" b="1" dirty="0" smtClean="0"/>
              <a:t>quatro Evangelhos – </a:t>
            </a:r>
            <a:r>
              <a:rPr lang="pt-BR" sz="2800" b="1" dirty="0" smtClean="0"/>
              <a:t>b) O </a:t>
            </a:r>
            <a:r>
              <a:rPr lang="pt-BR" sz="2800" b="1" dirty="0" smtClean="0"/>
              <a:t>livro de Atos dos apóstolos  As cartas paulinas </a:t>
            </a:r>
            <a:r>
              <a:rPr lang="pt-BR" sz="2800" b="1" dirty="0" smtClean="0"/>
              <a:t>e as </a:t>
            </a:r>
            <a:r>
              <a:rPr lang="pt-BR" sz="2800" b="1" dirty="0" smtClean="0"/>
              <a:t>cartas </a:t>
            </a:r>
            <a:r>
              <a:rPr lang="pt-BR" sz="2800" b="1" dirty="0" smtClean="0"/>
              <a:t>católicas c)</a:t>
            </a:r>
            <a:r>
              <a:rPr lang="pt-BR" sz="2800" b="1" dirty="0"/>
              <a:t> </a:t>
            </a:r>
            <a:r>
              <a:rPr lang="pt-BR" sz="2800" b="1" dirty="0" smtClean="0"/>
              <a:t>O apocalipse. </a:t>
            </a:r>
            <a:endParaRPr lang="pt-BR" sz="2800" b="1" dirty="0" smtClean="0"/>
          </a:p>
          <a:p>
            <a:pPr algn="just"/>
            <a:r>
              <a:rPr lang="pt-BR" sz="2800" b="1" dirty="0" smtClean="0"/>
              <a:t> 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51520" y="84883"/>
            <a:ext cx="8640960" cy="58477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Introdução: O novo testamento!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4797152"/>
            <a:ext cx="8698162" cy="193899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novo testamento é composto por 27 livros, escritos no grego entre o ano 50 a 100 DC. 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primeira carta foi escrita pelo apóstolo Paulo aos tessalonicenses escrita no ano 50 DC ou seja 23 anos depois da morte de Cristo, a ultima carta o apocalipse de João escrita por volta do ano 100.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98162" cy="2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Os quatro Evangelhos !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293" y="809328"/>
            <a:ext cx="8709195" cy="6048672"/>
          </a:xfrm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Nota: </a:t>
            </a:r>
            <a:r>
              <a:rPr lang="pt-BR" b="1" dirty="0" smtClean="0"/>
              <a:t>Foi </a:t>
            </a:r>
            <a:r>
              <a:rPr lang="pt-BR" b="1" dirty="0"/>
              <a:t>São Jerônimo </a:t>
            </a:r>
            <a:r>
              <a:rPr lang="pt-BR" b="1" dirty="0" smtClean="0"/>
              <a:t>(420 </a:t>
            </a:r>
            <a:r>
              <a:rPr lang="pt-BR" b="1" dirty="0" err="1" smtClean="0"/>
              <a:t>dC</a:t>
            </a:r>
            <a:r>
              <a:rPr lang="pt-BR" b="1" dirty="0" smtClean="0"/>
              <a:t>) quem </a:t>
            </a:r>
            <a:r>
              <a:rPr lang="pt-BR" b="1" dirty="0"/>
              <a:t>começou a tratar os evangelistas da forma como são tratados hoje. São Gregório Magno explica com clareza por que referenda a sua atribuição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No </a:t>
            </a:r>
            <a:r>
              <a:rPr lang="pt-BR" b="1" dirty="0" smtClean="0">
                <a:solidFill>
                  <a:srgbClr val="FF0000"/>
                </a:solidFill>
              </a:rPr>
              <a:t>Evangelho de Mateus, Jesus</a:t>
            </a:r>
            <a:r>
              <a:rPr lang="pt-BR" dirty="0" smtClean="0"/>
              <a:t> </a:t>
            </a:r>
            <a:r>
              <a:rPr lang="pt-BR" b="1" dirty="0" smtClean="0"/>
              <a:t>é revelado como homem, porque começou a escrever seu Evangelho dando a genealogia de Jesus. (</a:t>
            </a:r>
            <a:r>
              <a:rPr lang="pt-BR" b="1" dirty="0" err="1" smtClean="0"/>
              <a:t>cf</a:t>
            </a:r>
            <a:r>
              <a:rPr lang="pt-BR" b="1" dirty="0" smtClean="0"/>
              <a:t> Mateus 1.1-17), revelando que Jesus é homem. </a:t>
            </a:r>
            <a:endParaRPr lang="pt-BR" b="1" dirty="0" smtClean="0"/>
          </a:p>
          <a:p>
            <a:pPr marL="514350" indent="-514350" algn="just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No </a:t>
            </a:r>
            <a:r>
              <a:rPr lang="pt-BR" b="1" dirty="0">
                <a:solidFill>
                  <a:srgbClr val="FF0000"/>
                </a:solidFill>
              </a:rPr>
              <a:t>Evangelho </a:t>
            </a:r>
            <a:r>
              <a:rPr lang="pt-BR" b="1" dirty="0" smtClean="0">
                <a:solidFill>
                  <a:srgbClr val="FF0000"/>
                </a:solidFill>
              </a:rPr>
              <a:t>de Marcos </a:t>
            </a:r>
            <a:r>
              <a:rPr lang="pt-BR" b="1" dirty="0" smtClean="0"/>
              <a:t>é representado pela figura de um leão, porque começou a narração de seu Evangelho no deserto, onde mora a fera (Mc 1.12-13). </a:t>
            </a:r>
          </a:p>
          <a:p>
            <a:pPr marL="514350" indent="-514350" algn="just"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No Evangelho </a:t>
            </a:r>
            <a:r>
              <a:rPr lang="pt-BR" b="1" dirty="0" smtClean="0">
                <a:solidFill>
                  <a:srgbClr val="FF0000"/>
                </a:solidFill>
              </a:rPr>
              <a:t>de Lucas</a:t>
            </a:r>
            <a:r>
              <a:rPr lang="pt-BR" b="1" dirty="0" smtClean="0"/>
              <a:t> </a:t>
            </a:r>
            <a:r>
              <a:rPr lang="pt-BR" b="1" dirty="0" smtClean="0"/>
              <a:t>é representado pelo touro, porque Jesus começou o Evangelho falando do templo, onde eram imolados os bois (Lucas 1.5-23).</a:t>
            </a:r>
          </a:p>
          <a:p>
            <a:pPr marL="514350" indent="-514350" algn="just"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No Evangelho </a:t>
            </a:r>
            <a:r>
              <a:rPr lang="pt-BR" b="1" dirty="0" smtClean="0">
                <a:solidFill>
                  <a:srgbClr val="FF0000"/>
                </a:solidFill>
              </a:rPr>
              <a:t>de João</a:t>
            </a:r>
            <a:r>
              <a:rPr lang="pt-BR" b="1" dirty="0" smtClean="0"/>
              <a:t> </a:t>
            </a:r>
            <a:r>
              <a:rPr lang="pt-BR" b="1" dirty="0" smtClean="0"/>
              <a:t>é representado pela Águia, por causa do elevado estilo de seu Evangelho, que fala da divindade e do mistério altíssimo do filho de Deus (João 1.1-14).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833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4261"/>
            <a:ext cx="41284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14" y="-171400"/>
            <a:ext cx="4402832" cy="1143000"/>
          </a:xfrm>
        </p:spPr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MATEUS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836712"/>
            <a:ext cx="46805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O Evangelho de Mateus  é o mais extenso.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Seu original foi escrito em Aramaico (55 a 60)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Esse original não existe mais, mas dele foi escrito um texto em grego (62 a 70), 37 anos após a morte de Cristo.  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01014" y="3811012"/>
            <a:ext cx="8730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FF0000"/>
                </a:solidFill>
              </a:rPr>
              <a:t>Para quem foi escrito: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Evangelho de Mateus é dirigido especialmente aos judeus convertidos; por isso, tem o cuidado de mostrar que Jesus de Nazaré é o herdeiro das promessas feitas por Deus a Davi. Portanto Jesus é o messias anunciado pelos profetas. 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err="1">
                <a:solidFill>
                  <a:srgbClr val="FF0000"/>
                </a:solidFill>
              </a:rPr>
              <a:t>Cf</a:t>
            </a:r>
            <a:r>
              <a:rPr lang="pt-BR" sz="2400" b="1" dirty="0">
                <a:solidFill>
                  <a:srgbClr val="FF0000"/>
                </a:solidFill>
              </a:rPr>
              <a:t> Mateus 22.41-46</a:t>
            </a:r>
          </a:p>
        </p:txBody>
      </p:sp>
    </p:spTree>
    <p:extLst>
      <p:ext uri="{BB962C8B-B14F-4D97-AF65-F5344CB8AC3E}">
        <p14:creationId xmlns:p14="http://schemas.microsoft.com/office/powerpoint/2010/main" val="115492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14" y="-171400"/>
            <a:ext cx="4402832" cy="1143000"/>
          </a:xfrm>
        </p:spPr>
        <p:txBody>
          <a:bodyPr/>
          <a:lstStyle/>
          <a:p>
            <a:r>
              <a:rPr lang="pt-BR" dirty="0" err="1" smtClean="0">
                <a:latin typeface="Algerian" panose="04020705040A02060702" pitchFamily="82" charset="0"/>
              </a:rPr>
              <a:t>MArcos</a:t>
            </a:r>
            <a:r>
              <a:rPr lang="pt-BR" dirty="0" smtClean="0">
                <a:latin typeface="Algerian" panose="04020705040A02060702" pitchFamily="82" charset="0"/>
              </a:rPr>
              <a:t>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836712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Marcos (At 15.37) não </a:t>
            </a:r>
            <a:r>
              <a:rPr lang="pt-BR" sz="2400" dirty="0" smtClean="0"/>
              <a:t>era um dos doze apóstolos.  Ele era um jovem primo de Barnabé e discípulo de Pedro. </a:t>
            </a:r>
            <a:r>
              <a:rPr lang="pt-BR" sz="2400" b="1" dirty="0" smtClean="0"/>
              <a:t>Seu Evangelho foi escrito a partir das pregações do apóstolo</a:t>
            </a:r>
            <a:r>
              <a:rPr lang="pt-BR" sz="2400" dirty="0" smtClean="0"/>
              <a:t>. Provavelmente o seu Evangelho foi escrito em Roma, entre os anos de 60 a 64 antes da destruição do templo em Jerusalém no ano 70. (31 anos após a morte de Cristo) dos quatro Evangelho o seu é o mais antigo.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179512" y="4293096"/>
            <a:ext cx="87307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>
                <a:solidFill>
                  <a:srgbClr val="FF0000"/>
                </a:solidFill>
              </a:rPr>
              <a:t>Para quem foi escrito</a:t>
            </a:r>
            <a:r>
              <a:rPr lang="pt-BR" sz="2800" b="1" u="sng" dirty="0" smtClean="0">
                <a:solidFill>
                  <a:srgbClr val="FF0000"/>
                </a:solidFill>
              </a:rPr>
              <a:t>:</a:t>
            </a:r>
            <a:endParaRPr lang="pt-BR" sz="2800" b="1" u="sng" dirty="0">
              <a:solidFill>
                <a:srgbClr val="FF0000"/>
              </a:solidFill>
            </a:endParaRPr>
          </a:p>
          <a:p>
            <a:pPr algn="just"/>
            <a:r>
              <a:rPr lang="pt-BR" sz="2800" dirty="0" smtClean="0"/>
              <a:t>Para os Cristãos vindos do paganismo, de origem grega ou romana. Por isso seu Evangelho é o mais objetivo e curto. Marcos revela a divindade de Jesus (filho de Deus) e sua grande missão batizar com Espírito Santo  </a:t>
            </a:r>
            <a:r>
              <a:rPr lang="pt-BR" sz="2800" b="1" dirty="0" err="1" smtClean="0">
                <a:solidFill>
                  <a:srgbClr val="FF0000"/>
                </a:solidFill>
              </a:rPr>
              <a:t>Cf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(Mc 1.1;8). </a:t>
            </a: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094"/>
            <a:ext cx="2487522" cy="36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2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14" y="-171400"/>
            <a:ext cx="4402832" cy="1143000"/>
          </a:xfrm>
        </p:spPr>
        <p:txBody>
          <a:bodyPr/>
          <a:lstStyle/>
          <a:p>
            <a:r>
              <a:rPr lang="pt-BR" dirty="0" err="1" smtClean="0">
                <a:latin typeface="Algerian" panose="04020705040A02060702" pitchFamily="82" charset="0"/>
              </a:rPr>
              <a:t>lucas</a:t>
            </a:r>
            <a:r>
              <a:rPr lang="pt-BR" dirty="0" smtClean="0">
                <a:latin typeface="Algerian" panose="04020705040A02060702" pitchFamily="82" charset="0"/>
              </a:rPr>
              <a:t>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836712"/>
            <a:ext cx="62646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Lucas nasceu em </a:t>
            </a:r>
            <a:r>
              <a:rPr lang="pt-BR" sz="2000" dirty="0" err="1" smtClean="0"/>
              <a:t>Antioquia</a:t>
            </a:r>
            <a:r>
              <a:rPr lang="pt-BR" sz="2000" dirty="0" smtClean="0"/>
              <a:t> de família pagã.  Converteu-se por volta do ano 40. Estudou medicina  e estava bem colocado entre as pessoas cultas do mundo grego romano.  Pertenceu a segunda geração de Cristão, não foi discípulo direto de Jesus . Seu Evangelho foi  escrito depois dos Evangelhos de Marcos e Mateus</a:t>
            </a:r>
          </a:p>
          <a:p>
            <a:pPr algn="just"/>
            <a:r>
              <a:rPr lang="pt-BR" sz="2000" dirty="0" smtClean="0"/>
              <a:t>Como historiador ele ouvir relatos dos apóstolos e das pessoas que conviveram com o Senhor ,  entre elas Maria por isso ele narra com detalhes o nascimento de Jesus e sua infância.</a:t>
            </a:r>
          </a:p>
          <a:p>
            <a:pPr algn="just"/>
            <a:r>
              <a:rPr lang="pt-BR" sz="2000" dirty="0" smtClean="0"/>
              <a:t>Como médico revela a infinita misericórdia de Deus  que cura, como o bom samaritano e o pai do filho prodigo.  </a:t>
            </a:r>
          </a:p>
          <a:p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179512" y="5013176"/>
            <a:ext cx="87307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u="sng" dirty="0">
                <a:solidFill>
                  <a:srgbClr val="FF0000"/>
                </a:solidFill>
              </a:rPr>
              <a:t>Para quem foi escrito</a:t>
            </a:r>
            <a:r>
              <a:rPr lang="pt-BR" sz="2000" b="1" u="sng" dirty="0" smtClean="0">
                <a:solidFill>
                  <a:srgbClr val="FF0000"/>
                </a:solidFill>
              </a:rPr>
              <a:t>:</a:t>
            </a:r>
            <a:endParaRPr lang="pt-BR" sz="2000" b="1" u="sng" dirty="0">
              <a:solidFill>
                <a:srgbClr val="FF0000"/>
              </a:solidFill>
            </a:endParaRPr>
          </a:p>
          <a:p>
            <a:pPr algn="just"/>
            <a:r>
              <a:rPr lang="pt-BR" sz="2000" dirty="0" smtClean="0"/>
              <a:t>Seu Evangelho foi escrito por volta do ano 67 (34 anos após a morte de Cristo). Seu Evangelho foi escrito para atingir os novos convertidos gentios (não judeus), gregos e romanos. </a:t>
            </a:r>
            <a:endParaRPr lang="pt-BR" sz="20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094"/>
            <a:ext cx="2487522" cy="36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9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14" y="-171400"/>
            <a:ext cx="4402832" cy="1143000"/>
          </a:xfrm>
        </p:spPr>
        <p:txBody>
          <a:bodyPr/>
          <a:lstStyle/>
          <a:p>
            <a:r>
              <a:rPr lang="pt-BR" dirty="0" err="1" smtClean="0">
                <a:latin typeface="Algerian" panose="04020705040A02060702" pitchFamily="82" charset="0"/>
              </a:rPr>
              <a:t>joão</a:t>
            </a:r>
            <a:r>
              <a:rPr lang="pt-BR" dirty="0" smtClean="0">
                <a:latin typeface="Algerian" panose="04020705040A02060702" pitchFamily="82" charset="0"/>
              </a:rPr>
              <a:t>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836712"/>
            <a:ext cx="62646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Começou a seguir quando tinha apenas 19 anos. Foi o ultimo dos apóstolos a morrer e o único que não foi martirizado.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João foi o apóstolo que mais se aprofundou nos mistérios da pessoas de Jesus, escrevendo de forma original  penetrando tanto na humanidade como na divindade de Cristo a luz de mistérios (cordeiro de Deus, vida eterna, luz e trevas, sinais...) Por isso é chamado de verdadeiro teólogo e não cronista.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Seu Evangelho foi o ultimo a ser escrito no final do século entre 90 e 100.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5013176"/>
            <a:ext cx="87307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FF0000"/>
                </a:solidFill>
              </a:rPr>
              <a:t>Para quem foi escrito</a:t>
            </a:r>
            <a:r>
              <a:rPr lang="pt-BR" sz="2400" b="1" u="sng" dirty="0" smtClean="0">
                <a:solidFill>
                  <a:srgbClr val="FF0000"/>
                </a:solidFill>
              </a:rPr>
              <a:t>:</a:t>
            </a:r>
            <a:endParaRPr lang="pt-BR" sz="2400" b="1" u="sng" dirty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Seu Evangelho foi escrito para os cristãos. Mostrando  Jesus vivo, ressuscitado, sua divindade mistério invisível escondido em um Deus feito homem (João 1.14). 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094"/>
            <a:ext cx="2487522" cy="36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14" y="-171400"/>
            <a:ext cx="4402832" cy="1143000"/>
          </a:xfrm>
        </p:spPr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perguntas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836712"/>
            <a:ext cx="58326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1. Quais são os símbolos do Evangelho e o que eles significam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2. O que cada um dos Evangelista pretende com </a:t>
            </a:r>
            <a:r>
              <a:rPr lang="pt-BR" sz="2400" b="1" dirty="0"/>
              <a:t>seu Evangelho</a:t>
            </a:r>
            <a:r>
              <a:rPr lang="pt-BR" sz="2400" b="1" dirty="0" smtClean="0"/>
              <a:t>?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3.  Todos Evangelistas eram apóstolos </a:t>
            </a:r>
            <a:r>
              <a:rPr lang="pt-BR" sz="2400" b="1" dirty="0"/>
              <a:t>de Jesus?</a:t>
            </a:r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4</a:t>
            </a:r>
            <a:r>
              <a:rPr lang="pt-BR" sz="2400" b="1" dirty="0" smtClean="0"/>
              <a:t>. Em que ano os Evangelhos </a:t>
            </a:r>
            <a:r>
              <a:rPr lang="pt-BR" sz="2400" b="1" dirty="0"/>
              <a:t>foram escritos</a:t>
            </a:r>
            <a:r>
              <a:rPr lang="pt-BR" sz="2400" b="1" dirty="0" smtClean="0"/>
              <a:t>?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5. O que é para você o Evangelho </a:t>
            </a:r>
            <a:r>
              <a:rPr lang="pt-BR" sz="2400" b="1" dirty="0"/>
              <a:t>para você?</a:t>
            </a:r>
            <a:endParaRPr lang="pt-BR" sz="2400" b="1" dirty="0" smtClean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73" y="332656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54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885</Words>
  <Application>Microsoft Office PowerPoint</Application>
  <PresentationFormat>Apresentação na tela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Wingdings</vt:lpstr>
      <vt:lpstr>Tema do Office</vt:lpstr>
      <vt:lpstr>Os quatro Evangelhos !</vt:lpstr>
      <vt:lpstr>Apresentação do PowerPoint</vt:lpstr>
      <vt:lpstr>Os quatro Evangelhos !</vt:lpstr>
      <vt:lpstr>MATEUS </vt:lpstr>
      <vt:lpstr>MArcos </vt:lpstr>
      <vt:lpstr>lucas </vt:lpstr>
      <vt:lpstr>joão </vt:lpstr>
      <vt:lpstr>perguntas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Betania</dc:creator>
  <cp:lastModifiedBy>Betânia</cp:lastModifiedBy>
  <cp:revision>11</cp:revision>
  <dcterms:created xsi:type="dcterms:W3CDTF">2018-05-08T18:15:20Z</dcterms:created>
  <dcterms:modified xsi:type="dcterms:W3CDTF">2018-05-09T18:09:43Z</dcterms:modified>
</cp:coreProperties>
</file>