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CDD08-5932-4977-968A-9092D5C0619C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7C8D9-97B2-419F-995D-A0737A4F0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44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8D9-97B2-419F-995D-A0737A4F066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32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8D9-97B2-419F-995D-A0737A4F066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32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1F17-0999-4BDE-9ED2-B8322756FA4F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2CA7-3455-4A29-9544-E12B37E72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3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1F17-0999-4BDE-9ED2-B8322756FA4F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2CA7-3455-4A29-9544-E12B37E72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8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1F17-0999-4BDE-9ED2-B8322756FA4F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2CA7-3455-4A29-9544-E12B37E72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40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1F17-0999-4BDE-9ED2-B8322756FA4F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2CA7-3455-4A29-9544-E12B37E72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99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1F17-0999-4BDE-9ED2-B8322756FA4F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2CA7-3455-4A29-9544-E12B37E72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1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1F17-0999-4BDE-9ED2-B8322756FA4F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2CA7-3455-4A29-9544-E12B37E72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3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1F17-0999-4BDE-9ED2-B8322756FA4F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2CA7-3455-4A29-9544-E12B37E72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74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1F17-0999-4BDE-9ED2-B8322756FA4F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2CA7-3455-4A29-9544-E12B37E72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36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1F17-0999-4BDE-9ED2-B8322756FA4F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2CA7-3455-4A29-9544-E12B37E72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34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1F17-0999-4BDE-9ED2-B8322756FA4F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2CA7-3455-4A29-9544-E12B37E72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06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1F17-0999-4BDE-9ED2-B8322756FA4F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2CA7-3455-4A29-9544-E12B37E72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92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91F17-0999-4BDE-9ED2-B8322756FA4F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52CA7-3455-4A29-9544-E12B37E72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83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4" y="975292"/>
            <a:ext cx="8613735" cy="510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74411" y="6196662"/>
            <a:ext cx="86779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Arial Black" panose="020B0A04020102020204" pitchFamily="34" charset="0"/>
              </a:rPr>
              <a:t>- CURSO  BOA SEMENTE  -  ESTUDO LIVRO ATOS DOS APÓSTOLOS </a:t>
            </a:r>
            <a:endParaRPr lang="pt-BR" b="1" dirty="0">
              <a:latin typeface="Arial Black" panose="020B0A040201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37" y="140021"/>
            <a:ext cx="1428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339752" y="368674"/>
            <a:ext cx="49423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Confíra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os vídeos  no canal jovens de fogo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0781"/>
            <a:ext cx="658981" cy="51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3" y="290781"/>
            <a:ext cx="974601" cy="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67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4" y="908721"/>
            <a:ext cx="3507872" cy="185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" y="188640"/>
            <a:ext cx="91440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O  Livro de Atos dos Apóstolos é uma extensão do Evangelho de Lucas   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779912" y="1420639"/>
            <a:ext cx="5184576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Confira  Lucas 1, 1-4;  e  Atos dos Apóstolos 1,1-3.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7" y="3346154"/>
            <a:ext cx="3507872" cy="175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779912" y="3068960"/>
            <a:ext cx="5184576" cy="23083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livro é dividido em duas partes:</a:t>
            </a:r>
          </a:p>
          <a:p>
            <a:pPr marL="457200" indent="-457200"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Atos 1-12  Missão de Pedro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(Jerusalém, Judéia, Samaria).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b) Atos 12-28.  Missão de Paulo 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(Aos confins da terra)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5653343"/>
            <a:ext cx="5184576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Veja Atos dos Apóstolos 1,8. </a:t>
            </a:r>
          </a:p>
        </p:txBody>
      </p:sp>
    </p:spTree>
    <p:extLst>
      <p:ext uri="{BB962C8B-B14F-4D97-AF65-F5344CB8AC3E}">
        <p14:creationId xmlns:p14="http://schemas.microsoft.com/office/powerpoint/2010/main" val="209449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" y="188640"/>
            <a:ext cx="91440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CARACTERÍSTICAS DO LIVRO DE ATOS DOS APÓSTOLOS  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31840" y="1268760"/>
            <a:ext cx="5832648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1º  A ação do Espirito Santo na Igreja. Lucas revela que o Espírito Santo ‘Assiste a Igreja”.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7" y="3346154"/>
            <a:ext cx="2800399" cy="175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131840" y="2803669"/>
            <a:ext cx="5832648" cy="37856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Espirito Santo é revelado como a grande promessa do Pai (Atos 1,4-5).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vinda do Espírito Santo inaugura de forma solene a Igreja de Jesus (Atos 2,1-4) e ao mesmo tempo a sustenta (Atos 2,41).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Igreja vive do Espírito e depende do mesmo (Atos 4,8;31-  Atos 8 e 10,44ss)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3" y="1124744"/>
            <a:ext cx="279050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" y="188640"/>
            <a:ext cx="91440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2º MISSÃO   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31840" y="1268760"/>
            <a:ext cx="5832648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2º Missão -  O Espírito nos impele a missão (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Atos 1,8);  Atos 4,20.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131840" y="2803669"/>
            <a:ext cx="5832648" cy="37856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Papa Paulo VI (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Evangeli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Nunciant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Igreja existe para Evangelizar, a mesma vive da missão e para a missão.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Papa São João Paulo II –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Redemptoris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Missio: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Espírito Santo nos impele a missão;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Papa Francisco –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vangelii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gaudium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Precisamos ser uma Igreja em Saída.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6" y="1025961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6" y="357301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2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" y="188640"/>
            <a:ext cx="91440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3</a:t>
            </a:r>
            <a:r>
              <a:rPr lang="pt-BR" dirty="0" smtClean="0">
                <a:latin typeface="Arial Black" panose="020B0A04020102020204" pitchFamily="34" charset="0"/>
              </a:rPr>
              <a:t>º VIDA COMUNITÁRIA    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31840" y="1268760"/>
            <a:ext cx="5832648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Espírito Santo e a missão formam novas comunidades (Atos 2,42-47 e Atos 4,32-35) 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131840" y="2803669"/>
            <a:ext cx="5832648" cy="26776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Pilares da Comunidade Cristã</a:t>
            </a: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Atos 2,42 </a:t>
            </a:r>
          </a:p>
          <a:p>
            <a:pPr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Doutrina.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Comunhão fraterna.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Eucaristia.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Oração. 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28575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07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" y="188640"/>
            <a:ext cx="91440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4º PERSEGUIÇÃO    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31840" y="1268760"/>
            <a:ext cx="5832648" cy="26776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Jesus ao receber o Espírito Santo é impelido para o deserto para enfrentar Satanás (Lucas 4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 -  A Igreja ao receber o Espírito Santo sofre perseguições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(Atos 4,1-3; 5,40-42).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45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7813" cy="515719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" y="5608953"/>
            <a:ext cx="9144000" cy="4616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Igreja cresce com o sangue dos mártires (Tertuliano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II).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1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83968" y="260648"/>
            <a:ext cx="3744416" cy="26776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 É preciso que vocês sejam 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“Rosto e memória de Pentecostes”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São João Paul II aos líderes da RCC.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672"/>
            <a:ext cx="3528392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79489" y="3284984"/>
            <a:ext cx="51564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mtClean="0">
                <a:latin typeface="Arial" panose="020B0604020202020204" pitchFamily="34" charset="0"/>
                <a:cs typeface="Arial" panose="020B0604020202020204" pitchFamily="34" charset="0"/>
              </a:rPr>
              <a:t>Quatro Pilares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Para implantar a civilização do amor, através da Cultura de pentecostes!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Ser cheio do Espírito Santo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Viver em estado permanente de missão. 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Viver profundamente o amor na vida Comunitária.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Não temer as perseguições.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58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408</Words>
  <Application>Microsoft Office PowerPoint</Application>
  <PresentationFormat>Apresentação na tela (4:3)</PresentationFormat>
  <Paragraphs>47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Betânia</dc:creator>
  <cp:lastModifiedBy>Betânia</cp:lastModifiedBy>
  <cp:revision>10</cp:revision>
  <dcterms:created xsi:type="dcterms:W3CDTF">2019-08-08T12:31:15Z</dcterms:created>
  <dcterms:modified xsi:type="dcterms:W3CDTF">2019-08-08T14:31:49Z</dcterms:modified>
</cp:coreProperties>
</file>